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29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Rectangle 4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" name="ZoneTexte 5"/>
          <p:cNvSpPr/>
          <p:nvPr/>
        </p:nvSpPr>
        <p:spPr>
          <a:xfrm>
            <a:off x="1279080" y="2367720"/>
            <a:ext cx="6735600" cy="301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CE2 : Je sais identifier un nombre sur une droite graduée.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CM1 : Je sais écrire </a:t>
            </a: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Calibri"/>
              </a:rPr>
              <a:t>la somme d'un entier et d'une fraction inférieure à 1 comme une unique fraction.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7" name="Image 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Nomme le nombre et écris le suivant.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347" name="Groupe 4"/>
          <p:cNvGrpSpPr/>
          <p:nvPr/>
        </p:nvGrpSpPr>
        <p:grpSpPr>
          <a:xfrm>
            <a:off x="824400" y="1080000"/>
            <a:ext cx="7230240" cy="1094760"/>
            <a:chOff x="824400" y="1080000"/>
            <a:chExt cx="7230240" cy="1094760"/>
          </a:xfrm>
        </p:grpSpPr>
        <p:grpSp>
          <p:nvGrpSpPr>
            <p:cNvPr id="348" name="Groupe 5"/>
            <p:cNvGrpSpPr/>
            <p:nvPr/>
          </p:nvGrpSpPr>
          <p:grpSpPr>
            <a:xfrm>
              <a:off x="1045800" y="1575000"/>
              <a:ext cx="6844680" cy="599760"/>
              <a:chOff x="1045800" y="1575000"/>
              <a:chExt cx="6844680" cy="599760"/>
            </a:xfrm>
          </p:grpSpPr>
          <p:cxnSp>
            <p:nvCxnSpPr>
              <p:cNvPr id="349" name="Connecteur droit 9"/>
              <p:cNvCxnSpPr/>
              <p:nvPr/>
            </p:nvCxnSpPr>
            <p:spPr>
              <a:xfrm>
                <a:off x="10458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50" name="Connecteur droit 10"/>
              <p:cNvCxnSpPr/>
              <p:nvPr/>
            </p:nvCxnSpPr>
            <p:spPr>
              <a:xfrm>
                <a:off x="14486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51" name="Connecteur droit 11"/>
              <p:cNvCxnSpPr/>
              <p:nvPr/>
            </p:nvCxnSpPr>
            <p:spPr>
              <a:xfrm>
                <a:off x="18511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352" name="Connecteur droit 12"/>
              <p:cNvCxnSpPr/>
              <p:nvPr/>
            </p:nvCxnSpPr>
            <p:spPr>
              <a:xfrm>
                <a:off x="22536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53" name="Connecteur droit 13"/>
              <p:cNvCxnSpPr/>
              <p:nvPr/>
            </p:nvCxnSpPr>
            <p:spPr>
              <a:xfrm>
                <a:off x="2656440" y="157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54" name="Connecteur droit 14"/>
              <p:cNvCxnSpPr/>
              <p:nvPr/>
            </p:nvCxnSpPr>
            <p:spPr>
              <a:xfrm>
                <a:off x="30589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55" name="Connecteur droit 15"/>
              <p:cNvCxnSpPr/>
              <p:nvPr/>
            </p:nvCxnSpPr>
            <p:spPr>
              <a:xfrm>
                <a:off x="34617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356" name="Connecteur droit 16"/>
              <p:cNvCxnSpPr/>
              <p:nvPr/>
            </p:nvCxnSpPr>
            <p:spPr>
              <a:xfrm>
                <a:off x="38642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57" name="Connecteur droit 17"/>
              <p:cNvCxnSpPr/>
              <p:nvPr/>
            </p:nvCxnSpPr>
            <p:spPr>
              <a:xfrm>
                <a:off x="42670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58" name="Connecteur droit 18"/>
              <p:cNvCxnSpPr/>
              <p:nvPr/>
            </p:nvCxnSpPr>
            <p:spPr>
              <a:xfrm>
                <a:off x="46695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59" name="Connecteur droit 19"/>
              <p:cNvCxnSpPr/>
              <p:nvPr/>
            </p:nvCxnSpPr>
            <p:spPr>
              <a:xfrm>
                <a:off x="50720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0" name="Connecteur droit 20"/>
              <p:cNvCxnSpPr/>
              <p:nvPr/>
            </p:nvCxnSpPr>
            <p:spPr>
              <a:xfrm>
                <a:off x="54748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1" name="Connecteur droit 21"/>
              <p:cNvCxnSpPr/>
              <p:nvPr/>
            </p:nvCxnSpPr>
            <p:spPr>
              <a:xfrm>
                <a:off x="58773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2" name="Connecteur droit 22"/>
              <p:cNvCxnSpPr/>
              <p:nvPr/>
            </p:nvCxnSpPr>
            <p:spPr>
              <a:xfrm>
                <a:off x="62802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3" name="Connecteur droit 23"/>
              <p:cNvCxnSpPr/>
              <p:nvPr/>
            </p:nvCxnSpPr>
            <p:spPr>
              <a:xfrm>
                <a:off x="6673680" y="158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4" name="Connecteur droit 24"/>
              <p:cNvCxnSpPr/>
              <p:nvPr/>
            </p:nvCxnSpPr>
            <p:spPr>
              <a:xfrm>
                <a:off x="70855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5" name="Connecteur droit 25"/>
              <p:cNvCxnSpPr/>
              <p:nvPr/>
            </p:nvCxnSpPr>
            <p:spPr>
              <a:xfrm>
                <a:off x="74880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66" name="Connecteur droit 26"/>
              <p:cNvCxnSpPr/>
              <p:nvPr/>
            </p:nvCxnSpPr>
            <p:spPr>
              <a:xfrm>
                <a:off x="78904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367" name="ZoneTexte 6"/>
            <p:cNvSpPr/>
            <p:nvPr/>
          </p:nvSpPr>
          <p:spPr>
            <a:xfrm>
              <a:off x="2253960" y="1080000"/>
              <a:ext cx="9529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5 900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68" name="ZoneTexte 7"/>
            <p:cNvSpPr/>
            <p:nvPr/>
          </p:nvSpPr>
          <p:spPr>
            <a:xfrm>
              <a:off x="6280200" y="1080000"/>
              <a:ext cx="9529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6 000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369" name="Connecteur droit 8"/>
            <p:cNvCxnSpPr/>
            <p:nvPr/>
          </p:nvCxnSpPr>
          <p:spPr>
            <a:xfrm>
              <a:off x="824400" y="216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370" name="ZoneTexte 27"/>
          <p:cNvSpPr/>
          <p:nvPr/>
        </p:nvSpPr>
        <p:spPr>
          <a:xfrm>
            <a:off x="3288960" y="123372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1" name="ZoneTexte 28"/>
          <p:cNvSpPr/>
          <p:nvPr/>
        </p:nvSpPr>
        <p:spPr>
          <a:xfrm>
            <a:off x="1678680" y="120996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2" name=""/>
          <p:cNvSpPr/>
          <p:nvPr/>
        </p:nvSpPr>
        <p:spPr>
          <a:xfrm>
            <a:off x="7920000" y="54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3" name=""/>
          <p:cNvSpPr/>
          <p:nvPr/>
        </p:nvSpPr>
        <p:spPr>
          <a:xfrm>
            <a:off x="7740000" y="378000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4" name="Titre 6"/>
          <p:cNvSpPr txBox="1"/>
          <p:nvPr/>
        </p:nvSpPr>
        <p:spPr>
          <a:xfrm>
            <a:off x="558000" y="3600360"/>
            <a:ext cx="532224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5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376" name="ZoneTexte 15"/>
              <p:cNvSpPr txBox="1"/>
              <p:nvPr/>
            </p:nvSpPr>
            <p:spPr>
              <a:xfrm>
                <a:off x="5760000" y="4500000"/>
                <a:ext cx="2653200" cy="144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…</m:t>
                        </m:r>
                      </m:num>
                      <m:den>
                        <m:r>
                          <m:t xml:space="preserve">…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379" name="Groupe 3"/>
          <p:cNvGrpSpPr/>
          <p:nvPr/>
        </p:nvGrpSpPr>
        <p:grpSpPr>
          <a:xfrm>
            <a:off x="824400" y="1080000"/>
            <a:ext cx="7230240" cy="1094760"/>
            <a:chOff x="824400" y="1080000"/>
            <a:chExt cx="7230240" cy="1094760"/>
          </a:xfrm>
        </p:grpSpPr>
        <p:grpSp>
          <p:nvGrpSpPr>
            <p:cNvPr id="380" name="Groupe 6"/>
            <p:cNvGrpSpPr/>
            <p:nvPr/>
          </p:nvGrpSpPr>
          <p:grpSpPr>
            <a:xfrm>
              <a:off x="1045800" y="1575000"/>
              <a:ext cx="6844680" cy="599760"/>
              <a:chOff x="1045800" y="1575000"/>
              <a:chExt cx="6844680" cy="599760"/>
            </a:xfrm>
          </p:grpSpPr>
          <p:cxnSp>
            <p:nvCxnSpPr>
              <p:cNvPr id="381" name="Connecteur droit 10"/>
              <p:cNvCxnSpPr/>
              <p:nvPr/>
            </p:nvCxnSpPr>
            <p:spPr>
              <a:xfrm>
                <a:off x="10458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82" name="Connecteur droit 11"/>
              <p:cNvCxnSpPr/>
              <p:nvPr/>
            </p:nvCxnSpPr>
            <p:spPr>
              <a:xfrm>
                <a:off x="14486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83" name="Connecteur droit 12"/>
              <p:cNvCxnSpPr/>
              <p:nvPr/>
            </p:nvCxnSpPr>
            <p:spPr>
              <a:xfrm>
                <a:off x="18511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384" name="Connecteur droit 13"/>
              <p:cNvCxnSpPr/>
              <p:nvPr/>
            </p:nvCxnSpPr>
            <p:spPr>
              <a:xfrm>
                <a:off x="22536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85" name="Connecteur droit 14"/>
              <p:cNvCxnSpPr/>
              <p:nvPr/>
            </p:nvCxnSpPr>
            <p:spPr>
              <a:xfrm>
                <a:off x="2656440" y="157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86" name="Connecteur droit 15"/>
              <p:cNvCxnSpPr/>
              <p:nvPr/>
            </p:nvCxnSpPr>
            <p:spPr>
              <a:xfrm>
                <a:off x="30589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87" name="Connecteur droit 16"/>
              <p:cNvCxnSpPr/>
              <p:nvPr/>
            </p:nvCxnSpPr>
            <p:spPr>
              <a:xfrm>
                <a:off x="34617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388" name="Connecteur droit 17"/>
              <p:cNvCxnSpPr/>
              <p:nvPr/>
            </p:nvCxnSpPr>
            <p:spPr>
              <a:xfrm>
                <a:off x="38642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89" name="Connecteur droit 18"/>
              <p:cNvCxnSpPr/>
              <p:nvPr/>
            </p:nvCxnSpPr>
            <p:spPr>
              <a:xfrm>
                <a:off x="42670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0" name="Connecteur droit 19"/>
              <p:cNvCxnSpPr/>
              <p:nvPr/>
            </p:nvCxnSpPr>
            <p:spPr>
              <a:xfrm>
                <a:off x="46695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1" name="Connecteur droit 20"/>
              <p:cNvCxnSpPr/>
              <p:nvPr/>
            </p:nvCxnSpPr>
            <p:spPr>
              <a:xfrm>
                <a:off x="50720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2" name="Connecteur droit 21"/>
              <p:cNvCxnSpPr/>
              <p:nvPr/>
            </p:nvCxnSpPr>
            <p:spPr>
              <a:xfrm>
                <a:off x="54748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3" name="Connecteur droit 22"/>
              <p:cNvCxnSpPr/>
              <p:nvPr/>
            </p:nvCxnSpPr>
            <p:spPr>
              <a:xfrm>
                <a:off x="58773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4" name="Connecteur droit 23"/>
              <p:cNvCxnSpPr/>
              <p:nvPr/>
            </p:nvCxnSpPr>
            <p:spPr>
              <a:xfrm>
                <a:off x="62802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5" name="Connecteur droit 24"/>
              <p:cNvCxnSpPr/>
              <p:nvPr/>
            </p:nvCxnSpPr>
            <p:spPr>
              <a:xfrm>
                <a:off x="6673680" y="158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6" name="Connecteur droit 25"/>
              <p:cNvCxnSpPr/>
              <p:nvPr/>
            </p:nvCxnSpPr>
            <p:spPr>
              <a:xfrm>
                <a:off x="70855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7" name="Connecteur droit 26"/>
              <p:cNvCxnSpPr/>
              <p:nvPr/>
            </p:nvCxnSpPr>
            <p:spPr>
              <a:xfrm>
                <a:off x="74880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98" name="Connecteur droit 27"/>
              <p:cNvCxnSpPr/>
              <p:nvPr/>
            </p:nvCxnSpPr>
            <p:spPr>
              <a:xfrm>
                <a:off x="78904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399" name="ZoneTexte 7"/>
            <p:cNvSpPr/>
            <p:nvPr/>
          </p:nvSpPr>
          <p:spPr>
            <a:xfrm>
              <a:off x="2253960" y="1080000"/>
              <a:ext cx="9529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5 900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00" name="ZoneTexte 8"/>
            <p:cNvSpPr/>
            <p:nvPr/>
          </p:nvSpPr>
          <p:spPr>
            <a:xfrm>
              <a:off x="6280200" y="1080000"/>
              <a:ext cx="9529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6 000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401" name="Connecteur droit 9"/>
            <p:cNvCxnSpPr/>
            <p:nvPr/>
          </p:nvCxnSpPr>
          <p:spPr>
            <a:xfrm>
              <a:off x="824400" y="216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402" name="ZoneTexte 28"/>
          <p:cNvSpPr/>
          <p:nvPr/>
        </p:nvSpPr>
        <p:spPr>
          <a:xfrm>
            <a:off x="3107520" y="1233720"/>
            <a:ext cx="8956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</a:rPr>
              <a:t>5 920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3" name="ZoneTexte 29"/>
          <p:cNvSpPr/>
          <p:nvPr/>
        </p:nvSpPr>
        <p:spPr>
          <a:xfrm>
            <a:off x="1374840" y="1233720"/>
            <a:ext cx="9529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</a:rPr>
              <a:t>5 880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4" name=""/>
          <p:cNvSpPr/>
          <p:nvPr/>
        </p:nvSpPr>
        <p:spPr>
          <a:xfrm>
            <a:off x="7920000" y="54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5" name=""/>
          <p:cNvSpPr/>
          <p:nvPr/>
        </p:nvSpPr>
        <p:spPr>
          <a:xfrm>
            <a:off x="7740000" y="378000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6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07" name="ZoneTexte 16"/>
              <p:cNvSpPr txBox="1"/>
              <p:nvPr/>
            </p:nvSpPr>
            <p:spPr>
              <a:xfrm>
                <a:off x="5760000" y="4500000"/>
                <a:ext cx="2721960" cy="144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15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grpSp>
        <p:nvGrpSpPr>
          <p:cNvPr id="408" name="Groupe 11"/>
          <p:cNvGrpSpPr/>
          <p:nvPr/>
        </p:nvGrpSpPr>
        <p:grpSpPr>
          <a:xfrm>
            <a:off x="540000" y="4680000"/>
            <a:ext cx="2261880" cy="904680"/>
            <a:chOff x="540000" y="4680000"/>
            <a:chExt cx="2261880" cy="904680"/>
          </a:xfrm>
        </p:grpSpPr>
        <p:grpSp>
          <p:nvGrpSpPr>
            <p:cNvPr id="409" name="Groupe 12"/>
            <p:cNvGrpSpPr/>
            <p:nvPr/>
          </p:nvGrpSpPr>
          <p:grpSpPr>
            <a:xfrm>
              <a:off x="540000" y="4680000"/>
              <a:ext cx="2261880" cy="452160"/>
              <a:chOff x="540000" y="4680000"/>
              <a:chExt cx="2261880" cy="452160"/>
            </a:xfrm>
          </p:grpSpPr>
          <p:sp>
            <p:nvSpPr>
              <p:cNvPr id="410" name="Rectangle 5"/>
              <p:cNvSpPr/>
              <p:nvPr/>
            </p:nvSpPr>
            <p:spPr>
              <a:xfrm>
                <a:off x="540000" y="4680000"/>
                <a:ext cx="452160" cy="45216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e7e6e6">
                    <a:lumMod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411" name="Rectangle 35"/>
              <p:cNvSpPr/>
              <p:nvPr/>
            </p:nvSpPr>
            <p:spPr>
              <a:xfrm>
                <a:off x="992520" y="4680000"/>
                <a:ext cx="452160" cy="45216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e7e6e6">
                    <a:lumMod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412" name="Rectangle 36"/>
              <p:cNvSpPr/>
              <p:nvPr/>
            </p:nvSpPr>
            <p:spPr>
              <a:xfrm>
                <a:off x="1445040" y="4680000"/>
                <a:ext cx="452160" cy="45216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e7e6e6">
                    <a:lumMod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413" name="Rectangle 37"/>
              <p:cNvSpPr/>
              <p:nvPr/>
            </p:nvSpPr>
            <p:spPr>
              <a:xfrm>
                <a:off x="1897560" y="4680000"/>
                <a:ext cx="452160" cy="45216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e7e6e6">
                    <a:lumMod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414" name="Rectangle 38"/>
              <p:cNvSpPr/>
              <p:nvPr/>
            </p:nvSpPr>
            <p:spPr>
              <a:xfrm>
                <a:off x="2349720" y="4680000"/>
                <a:ext cx="452160" cy="45216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e7e6e6">
                    <a:lumMod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</p:grpSp>
        <p:grpSp>
          <p:nvGrpSpPr>
            <p:cNvPr id="415" name="Groupe 13"/>
            <p:cNvGrpSpPr/>
            <p:nvPr/>
          </p:nvGrpSpPr>
          <p:grpSpPr>
            <a:xfrm>
              <a:off x="540000" y="5132520"/>
              <a:ext cx="2261880" cy="452160"/>
              <a:chOff x="540000" y="5132520"/>
              <a:chExt cx="2261880" cy="452160"/>
            </a:xfrm>
          </p:grpSpPr>
          <p:sp>
            <p:nvSpPr>
              <p:cNvPr id="416" name="Rectangle 39"/>
              <p:cNvSpPr/>
              <p:nvPr/>
            </p:nvSpPr>
            <p:spPr>
              <a:xfrm>
                <a:off x="540000" y="5132520"/>
                <a:ext cx="452160" cy="45216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e7e6e6">
                    <a:lumMod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417" name="Rectangle 40"/>
              <p:cNvSpPr/>
              <p:nvPr/>
            </p:nvSpPr>
            <p:spPr>
              <a:xfrm>
                <a:off x="992520" y="5132520"/>
                <a:ext cx="452160" cy="45216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e7e6e6">
                    <a:lumMod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418" name="Rectangle 41"/>
              <p:cNvSpPr/>
              <p:nvPr/>
            </p:nvSpPr>
            <p:spPr>
              <a:xfrm>
                <a:off x="1445040" y="5132520"/>
                <a:ext cx="452160" cy="45216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e7e6e6">
                    <a:lumMod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419" name="Rectangle 42"/>
              <p:cNvSpPr/>
              <p:nvPr/>
            </p:nvSpPr>
            <p:spPr>
              <a:xfrm>
                <a:off x="1897560" y="5132520"/>
                <a:ext cx="452160" cy="45216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e7e6e6">
                    <a:lumMod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420" name="Rectangle 43"/>
              <p:cNvSpPr/>
              <p:nvPr/>
            </p:nvSpPr>
            <p:spPr>
              <a:xfrm>
                <a:off x="2349720" y="5132520"/>
                <a:ext cx="452160" cy="45216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e7e6e6">
                    <a:lumMod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</p:grpSp>
        <p:sp>
          <p:nvSpPr>
            <p:cNvPr id="421" name="Rectangle 44"/>
            <p:cNvSpPr/>
            <p:nvPr/>
          </p:nvSpPr>
          <p:spPr>
            <a:xfrm>
              <a:off x="540000" y="4680000"/>
              <a:ext cx="2261880" cy="904320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422" name="Groupe 19"/>
          <p:cNvGrpSpPr/>
          <p:nvPr/>
        </p:nvGrpSpPr>
        <p:grpSpPr>
          <a:xfrm>
            <a:off x="3063600" y="4680000"/>
            <a:ext cx="2261880" cy="904680"/>
            <a:chOff x="3063600" y="4680000"/>
            <a:chExt cx="2261880" cy="904680"/>
          </a:xfrm>
        </p:grpSpPr>
        <p:grpSp>
          <p:nvGrpSpPr>
            <p:cNvPr id="423" name="Groupe 16"/>
            <p:cNvGrpSpPr/>
            <p:nvPr/>
          </p:nvGrpSpPr>
          <p:grpSpPr>
            <a:xfrm>
              <a:off x="3063600" y="4680000"/>
              <a:ext cx="2261880" cy="452160"/>
              <a:chOff x="3063600" y="4680000"/>
              <a:chExt cx="2261880" cy="452160"/>
            </a:xfrm>
          </p:grpSpPr>
          <p:sp>
            <p:nvSpPr>
              <p:cNvPr id="424" name="Rectangle 45"/>
              <p:cNvSpPr/>
              <p:nvPr/>
            </p:nvSpPr>
            <p:spPr>
              <a:xfrm>
                <a:off x="3063600" y="4680000"/>
                <a:ext cx="452160" cy="45216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e7e6e6">
                    <a:lumMod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425" name="Rectangle 46"/>
              <p:cNvSpPr/>
              <p:nvPr/>
            </p:nvSpPr>
            <p:spPr>
              <a:xfrm>
                <a:off x="3516120" y="4680000"/>
                <a:ext cx="452160" cy="45216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e7e6e6">
                    <a:lumMod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426" name="Rectangle 47"/>
              <p:cNvSpPr/>
              <p:nvPr/>
            </p:nvSpPr>
            <p:spPr>
              <a:xfrm>
                <a:off x="3968280" y="4680000"/>
                <a:ext cx="452160" cy="45216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e7e6e6">
                    <a:lumMod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427" name="Rectangle 48"/>
              <p:cNvSpPr/>
              <p:nvPr/>
            </p:nvSpPr>
            <p:spPr>
              <a:xfrm>
                <a:off x="4420800" y="4680000"/>
                <a:ext cx="452160" cy="4521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e7e6e6">
                    <a:lumMod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428" name="Rectangle 49"/>
              <p:cNvSpPr/>
              <p:nvPr/>
            </p:nvSpPr>
            <p:spPr>
              <a:xfrm>
                <a:off x="4873320" y="4680000"/>
                <a:ext cx="452160" cy="4521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e7e6e6">
                    <a:lumMod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</p:grpSp>
        <p:grpSp>
          <p:nvGrpSpPr>
            <p:cNvPr id="429" name="Groupe 21"/>
            <p:cNvGrpSpPr/>
            <p:nvPr/>
          </p:nvGrpSpPr>
          <p:grpSpPr>
            <a:xfrm>
              <a:off x="3063600" y="5132520"/>
              <a:ext cx="2261880" cy="452160"/>
              <a:chOff x="3063600" y="5132520"/>
              <a:chExt cx="2261880" cy="452160"/>
            </a:xfrm>
          </p:grpSpPr>
          <p:sp>
            <p:nvSpPr>
              <p:cNvPr id="430" name="Rectangle 50"/>
              <p:cNvSpPr/>
              <p:nvPr/>
            </p:nvSpPr>
            <p:spPr>
              <a:xfrm>
                <a:off x="3063600" y="5132520"/>
                <a:ext cx="452160" cy="45216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e7e6e6">
                    <a:lumMod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431" name="Rectangle 51"/>
              <p:cNvSpPr/>
              <p:nvPr/>
            </p:nvSpPr>
            <p:spPr>
              <a:xfrm>
                <a:off x="3516120" y="5132520"/>
                <a:ext cx="452160" cy="45216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e7e6e6">
                    <a:lumMod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432" name="Rectangle 52"/>
              <p:cNvSpPr/>
              <p:nvPr/>
            </p:nvSpPr>
            <p:spPr>
              <a:xfrm>
                <a:off x="3968280" y="5132520"/>
                <a:ext cx="452160" cy="4521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e7e6e6">
                    <a:lumMod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433" name="Rectangle 53"/>
              <p:cNvSpPr/>
              <p:nvPr/>
            </p:nvSpPr>
            <p:spPr>
              <a:xfrm>
                <a:off x="4420800" y="5132520"/>
                <a:ext cx="452160" cy="4521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e7e6e6">
                    <a:lumMod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434" name="Rectangle 54"/>
              <p:cNvSpPr/>
              <p:nvPr/>
            </p:nvSpPr>
            <p:spPr>
              <a:xfrm>
                <a:off x="4873320" y="5132520"/>
                <a:ext cx="452160" cy="4521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e7e6e6">
                    <a:lumMod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endParaRPr b="0" lang="fr-FR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</p:grpSp>
        <p:sp>
          <p:nvSpPr>
            <p:cNvPr id="435" name="Rectangle 55"/>
            <p:cNvSpPr/>
            <p:nvPr/>
          </p:nvSpPr>
          <p:spPr>
            <a:xfrm>
              <a:off x="3063600" y="4680000"/>
              <a:ext cx="2261880" cy="904320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9" dur="indefinite" restart="never" nodeType="tmRoot">
          <p:childTnLst>
            <p:seq>
              <p:cTn id="50" dur="indefinite" nodeType="mainSeq">
                <p:childTnLst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Nomme le nombre et écris le suivant.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38" name="Groupe 4"/>
          <p:cNvGrpSpPr/>
          <p:nvPr/>
        </p:nvGrpSpPr>
        <p:grpSpPr>
          <a:xfrm>
            <a:off x="824400" y="1080000"/>
            <a:ext cx="7230240" cy="1094760"/>
            <a:chOff x="824400" y="1080000"/>
            <a:chExt cx="7230240" cy="1094760"/>
          </a:xfrm>
        </p:grpSpPr>
        <p:grpSp>
          <p:nvGrpSpPr>
            <p:cNvPr id="439" name="Groupe 5"/>
            <p:cNvGrpSpPr/>
            <p:nvPr/>
          </p:nvGrpSpPr>
          <p:grpSpPr>
            <a:xfrm>
              <a:off x="1045800" y="1575000"/>
              <a:ext cx="6844680" cy="599760"/>
              <a:chOff x="1045800" y="1575000"/>
              <a:chExt cx="6844680" cy="599760"/>
            </a:xfrm>
          </p:grpSpPr>
          <p:cxnSp>
            <p:nvCxnSpPr>
              <p:cNvPr id="440" name="Connecteur droit 9"/>
              <p:cNvCxnSpPr/>
              <p:nvPr/>
            </p:nvCxnSpPr>
            <p:spPr>
              <a:xfrm>
                <a:off x="10458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1" name="Connecteur droit 10"/>
              <p:cNvCxnSpPr/>
              <p:nvPr/>
            </p:nvCxnSpPr>
            <p:spPr>
              <a:xfrm>
                <a:off x="14486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2" name="Connecteur droit 11"/>
              <p:cNvCxnSpPr/>
              <p:nvPr/>
            </p:nvCxnSpPr>
            <p:spPr>
              <a:xfrm>
                <a:off x="18511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443" name="Connecteur droit 12"/>
              <p:cNvCxnSpPr/>
              <p:nvPr/>
            </p:nvCxnSpPr>
            <p:spPr>
              <a:xfrm>
                <a:off x="22536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4" name="Connecteur droit 13"/>
              <p:cNvCxnSpPr/>
              <p:nvPr/>
            </p:nvCxnSpPr>
            <p:spPr>
              <a:xfrm>
                <a:off x="2656440" y="157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5" name="Connecteur droit 14"/>
              <p:cNvCxnSpPr/>
              <p:nvPr/>
            </p:nvCxnSpPr>
            <p:spPr>
              <a:xfrm>
                <a:off x="30589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6" name="Connecteur droit 15"/>
              <p:cNvCxnSpPr/>
              <p:nvPr/>
            </p:nvCxnSpPr>
            <p:spPr>
              <a:xfrm>
                <a:off x="34617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7" name="Connecteur droit 16"/>
              <p:cNvCxnSpPr/>
              <p:nvPr/>
            </p:nvCxnSpPr>
            <p:spPr>
              <a:xfrm>
                <a:off x="38642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8" name="Connecteur droit 17"/>
              <p:cNvCxnSpPr/>
              <p:nvPr/>
            </p:nvCxnSpPr>
            <p:spPr>
              <a:xfrm>
                <a:off x="42670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49" name="Connecteur droit 18"/>
              <p:cNvCxnSpPr/>
              <p:nvPr/>
            </p:nvCxnSpPr>
            <p:spPr>
              <a:xfrm>
                <a:off x="46695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0" name="Connecteur droit 19"/>
              <p:cNvCxnSpPr/>
              <p:nvPr/>
            </p:nvCxnSpPr>
            <p:spPr>
              <a:xfrm>
                <a:off x="50720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1" name="Connecteur droit 20"/>
              <p:cNvCxnSpPr/>
              <p:nvPr/>
            </p:nvCxnSpPr>
            <p:spPr>
              <a:xfrm>
                <a:off x="54748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2" name="Connecteur droit 21"/>
              <p:cNvCxnSpPr/>
              <p:nvPr/>
            </p:nvCxnSpPr>
            <p:spPr>
              <a:xfrm>
                <a:off x="58773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3" name="Connecteur droit 22"/>
              <p:cNvCxnSpPr/>
              <p:nvPr/>
            </p:nvCxnSpPr>
            <p:spPr>
              <a:xfrm>
                <a:off x="62802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4" name="Connecteur droit 23"/>
              <p:cNvCxnSpPr/>
              <p:nvPr/>
            </p:nvCxnSpPr>
            <p:spPr>
              <a:xfrm>
                <a:off x="6673680" y="158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5" name="Connecteur droit 24"/>
              <p:cNvCxnSpPr/>
              <p:nvPr/>
            </p:nvCxnSpPr>
            <p:spPr>
              <a:xfrm>
                <a:off x="70855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6" name="Connecteur droit 25"/>
              <p:cNvCxnSpPr/>
              <p:nvPr/>
            </p:nvCxnSpPr>
            <p:spPr>
              <a:xfrm>
                <a:off x="74880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57" name="Connecteur droit 26"/>
              <p:cNvCxnSpPr/>
              <p:nvPr/>
            </p:nvCxnSpPr>
            <p:spPr>
              <a:xfrm>
                <a:off x="78904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458" name="ZoneTexte 6"/>
            <p:cNvSpPr/>
            <p:nvPr/>
          </p:nvSpPr>
          <p:spPr>
            <a:xfrm>
              <a:off x="2253960" y="1080000"/>
              <a:ext cx="9529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8 000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59" name="ZoneTexte 7"/>
            <p:cNvSpPr/>
            <p:nvPr/>
          </p:nvSpPr>
          <p:spPr>
            <a:xfrm>
              <a:off x="6280200" y="1080000"/>
              <a:ext cx="9529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8 100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460" name="Connecteur droit 8"/>
            <p:cNvCxnSpPr/>
            <p:nvPr/>
          </p:nvCxnSpPr>
          <p:spPr>
            <a:xfrm>
              <a:off x="824400" y="216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461" name="ZoneTexte 27"/>
          <p:cNvSpPr/>
          <p:nvPr/>
        </p:nvSpPr>
        <p:spPr>
          <a:xfrm>
            <a:off x="7315200" y="121716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2" name="ZoneTexte 28"/>
          <p:cNvSpPr/>
          <p:nvPr/>
        </p:nvSpPr>
        <p:spPr>
          <a:xfrm>
            <a:off x="1687320" y="121716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3" name=""/>
          <p:cNvSpPr/>
          <p:nvPr/>
        </p:nvSpPr>
        <p:spPr>
          <a:xfrm>
            <a:off x="7920000" y="54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4" name=""/>
          <p:cNvSpPr/>
          <p:nvPr/>
        </p:nvSpPr>
        <p:spPr>
          <a:xfrm>
            <a:off x="7740000" y="378000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5" name="Titre 7"/>
          <p:cNvSpPr txBox="1"/>
          <p:nvPr/>
        </p:nvSpPr>
        <p:spPr>
          <a:xfrm>
            <a:off x="558000" y="3600360"/>
            <a:ext cx="532224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6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67" name="ZoneTexte 18"/>
              <p:cNvSpPr txBox="1"/>
              <p:nvPr/>
            </p:nvSpPr>
            <p:spPr>
              <a:xfrm>
                <a:off x="5760360" y="4500000"/>
                <a:ext cx="2361960" cy="144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…</m:t>
                        </m:r>
                      </m:num>
                      <m:den>
                        <m:r>
                          <m:t xml:space="preserve">…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70" name="Groupe 3"/>
          <p:cNvGrpSpPr/>
          <p:nvPr/>
        </p:nvGrpSpPr>
        <p:grpSpPr>
          <a:xfrm>
            <a:off x="824400" y="1080000"/>
            <a:ext cx="7230240" cy="1094760"/>
            <a:chOff x="824400" y="1080000"/>
            <a:chExt cx="7230240" cy="1094760"/>
          </a:xfrm>
        </p:grpSpPr>
        <p:grpSp>
          <p:nvGrpSpPr>
            <p:cNvPr id="471" name="Groupe 6"/>
            <p:cNvGrpSpPr/>
            <p:nvPr/>
          </p:nvGrpSpPr>
          <p:grpSpPr>
            <a:xfrm>
              <a:off x="1045800" y="1575000"/>
              <a:ext cx="6844680" cy="599760"/>
              <a:chOff x="1045800" y="1575000"/>
              <a:chExt cx="6844680" cy="599760"/>
            </a:xfrm>
          </p:grpSpPr>
          <p:cxnSp>
            <p:nvCxnSpPr>
              <p:cNvPr id="472" name="Connecteur droit 10"/>
              <p:cNvCxnSpPr/>
              <p:nvPr/>
            </p:nvCxnSpPr>
            <p:spPr>
              <a:xfrm>
                <a:off x="10458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73" name="Connecteur droit 11"/>
              <p:cNvCxnSpPr/>
              <p:nvPr/>
            </p:nvCxnSpPr>
            <p:spPr>
              <a:xfrm>
                <a:off x="14486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74" name="Connecteur droit 12"/>
              <p:cNvCxnSpPr/>
              <p:nvPr/>
            </p:nvCxnSpPr>
            <p:spPr>
              <a:xfrm>
                <a:off x="18511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475" name="Connecteur droit 13"/>
              <p:cNvCxnSpPr/>
              <p:nvPr/>
            </p:nvCxnSpPr>
            <p:spPr>
              <a:xfrm>
                <a:off x="22536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76" name="Connecteur droit 14"/>
              <p:cNvCxnSpPr/>
              <p:nvPr/>
            </p:nvCxnSpPr>
            <p:spPr>
              <a:xfrm>
                <a:off x="2656440" y="157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77" name="Connecteur droit 15"/>
              <p:cNvCxnSpPr/>
              <p:nvPr/>
            </p:nvCxnSpPr>
            <p:spPr>
              <a:xfrm>
                <a:off x="30589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78" name="Connecteur droit 16"/>
              <p:cNvCxnSpPr/>
              <p:nvPr/>
            </p:nvCxnSpPr>
            <p:spPr>
              <a:xfrm>
                <a:off x="34617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79" name="Connecteur droit 17"/>
              <p:cNvCxnSpPr/>
              <p:nvPr/>
            </p:nvCxnSpPr>
            <p:spPr>
              <a:xfrm>
                <a:off x="38642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80" name="Connecteur droit 18"/>
              <p:cNvCxnSpPr/>
              <p:nvPr/>
            </p:nvCxnSpPr>
            <p:spPr>
              <a:xfrm>
                <a:off x="42670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81" name="Connecteur droit 19"/>
              <p:cNvCxnSpPr/>
              <p:nvPr/>
            </p:nvCxnSpPr>
            <p:spPr>
              <a:xfrm>
                <a:off x="46695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82" name="Connecteur droit 20"/>
              <p:cNvCxnSpPr/>
              <p:nvPr/>
            </p:nvCxnSpPr>
            <p:spPr>
              <a:xfrm>
                <a:off x="50720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83" name="Connecteur droit 21"/>
              <p:cNvCxnSpPr/>
              <p:nvPr/>
            </p:nvCxnSpPr>
            <p:spPr>
              <a:xfrm>
                <a:off x="54748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84" name="Connecteur droit 22"/>
              <p:cNvCxnSpPr/>
              <p:nvPr/>
            </p:nvCxnSpPr>
            <p:spPr>
              <a:xfrm>
                <a:off x="58773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85" name="Connecteur droit 23"/>
              <p:cNvCxnSpPr/>
              <p:nvPr/>
            </p:nvCxnSpPr>
            <p:spPr>
              <a:xfrm>
                <a:off x="62802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86" name="Connecteur droit 24"/>
              <p:cNvCxnSpPr/>
              <p:nvPr/>
            </p:nvCxnSpPr>
            <p:spPr>
              <a:xfrm>
                <a:off x="6673680" y="158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87" name="Connecteur droit 25"/>
              <p:cNvCxnSpPr/>
              <p:nvPr/>
            </p:nvCxnSpPr>
            <p:spPr>
              <a:xfrm>
                <a:off x="70855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88" name="Connecteur droit 26"/>
              <p:cNvCxnSpPr/>
              <p:nvPr/>
            </p:nvCxnSpPr>
            <p:spPr>
              <a:xfrm>
                <a:off x="74880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489" name="Connecteur droit 27"/>
              <p:cNvCxnSpPr/>
              <p:nvPr/>
            </p:nvCxnSpPr>
            <p:spPr>
              <a:xfrm>
                <a:off x="78904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490" name="ZoneTexte 7"/>
            <p:cNvSpPr/>
            <p:nvPr/>
          </p:nvSpPr>
          <p:spPr>
            <a:xfrm>
              <a:off x="2253960" y="1080000"/>
              <a:ext cx="9529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8 000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91" name="ZoneTexte 8"/>
            <p:cNvSpPr/>
            <p:nvPr/>
          </p:nvSpPr>
          <p:spPr>
            <a:xfrm>
              <a:off x="6280200" y="1080000"/>
              <a:ext cx="952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8 100</a:t>
              </a:r>
              <a:r>
                <a:rPr b="0" lang="fr-FR" sz="3200" spc="-1" strike="noStrike">
                  <a:solidFill>
                    <a:srgbClr val="000000"/>
                  </a:solidFill>
                  <a:latin typeface="Calibri"/>
                </a:rPr>
                <a:t> 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492" name="Connecteur droit 9"/>
            <p:cNvCxnSpPr/>
            <p:nvPr/>
          </p:nvCxnSpPr>
          <p:spPr>
            <a:xfrm>
              <a:off x="824400" y="216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493" name="ZoneTexte 28"/>
          <p:cNvSpPr/>
          <p:nvPr/>
        </p:nvSpPr>
        <p:spPr>
          <a:xfrm>
            <a:off x="7071840" y="1225800"/>
            <a:ext cx="8838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</a:rPr>
              <a:t>8 120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4" name="ZoneTexte 29"/>
          <p:cNvSpPr/>
          <p:nvPr/>
        </p:nvSpPr>
        <p:spPr>
          <a:xfrm>
            <a:off x="1456920" y="1217160"/>
            <a:ext cx="8708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</a:rPr>
              <a:t>7 980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5" name=""/>
          <p:cNvSpPr/>
          <p:nvPr/>
        </p:nvSpPr>
        <p:spPr>
          <a:xfrm>
            <a:off x="7920000" y="54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6" name=""/>
          <p:cNvSpPr/>
          <p:nvPr/>
        </p:nvSpPr>
        <p:spPr>
          <a:xfrm>
            <a:off x="7740000" y="378000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7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98" name="ZoneTexte 17"/>
              <p:cNvSpPr txBox="1"/>
              <p:nvPr/>
            </p:nvSpPr>
            <p:spPr>
              <a:xfrm>
                <a:off x="5760000" y="4500000"/>
                <a:ext cx="2138040" cy="144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8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499" name=""/>
          <p:cNvSpPr/>
          <p:nvPr/>
        </p:nvSpPr>
        <p:spPr>
          <a:xfrm>
            <a:off x="2160000" y="4320000"/>
            <a:ext cx="540000" cy="1620000"/>
          </a:xfrm>
          <a:prstGeom prst="rect">
            <a:avLst/>
          </a:prstGeom>
          <a:solidFill>
            <a:srgbClr val="729fcf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0" name=""/>
          <p:cNvSpPr/>
          <p:nvPr/>
        </p:nvSpPr>
        <p:spPr>
          <a:xfrm>
            <a:off x="2790000" y="4320000"/>
            <a:ext cx="540000" cy="1620000"/>
          </a:xfrm>
          <a:prstGeom prst="rect">
            <a:avLst/>
          </a:prstGeom>
          <a:solidFill>
            <a:srgbClr val="729fcf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1" name=""/>
          <p:cNvSpPr/>
          <p:nvPr/>
        </p:nvSpPr>
        <p:spPr>
          <a:xfrm>
            <a:off x="3420000" y="4320000"/>
            <a:ext cx="540000" cy="540000"/>
          </a:xfrm>
          <a:prstGeom prst="rect">
            <a:avLst/>
          </a:prstGeom>
          <a:solidFill>
            <a:srgbClr val="729fcf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2" name=""/>
          <p:cNvSpPr/>
          <p:nvPr/>
        </p:nvSpPr>
        <p:spPr>
          <a:xfrm>
            <a:off x="3420000" y="4860000"/>
            <a:ext cx="540000" cy="540000"/>
          </a:xfrm>
          <a:prstGeom prst="rect">
            <a:avLst/>
          </a:prstGeom>
          <a:solidFill>
            <a:srgbClr val="729fcf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3" name=""/>
          <p:cNvSpPr/>
          <p:nvPr/>
        </p:nvSpPr>
        <p:spPr>
          <a:xfrm>
            <a:off x="3420000" y="5400000"/>
            <a:ext cx="540000" cy="540000"/>
          </a:xfrm>
          <a:prstGeom prst="rect">
            <a:avLst/>
          </a:prstGeom>
          <a:noFill/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1" dur="indefinite" restart="never" nodeType="tmRoot">
          <p:childTnLst>
            <p:seq>
              <p:cTn id="62" dur="indefinite" nodeType="mainSeq">
                <p:childTnLst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" dur="500"/>
                                        <p:tgtEl>
                                          <p:spTgt spid="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2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Ecris les deux nombres.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63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50" name="Groupe 3"/>
          <p:cNvGrpSpPr/>
          <p:nvPr/>
        </p:nvGrpSpPr>
        <p:grpSpPr>
          <a:xfrm>
            <a:off x="824400" y="1080000"/>
            <a:ext cx="7230240" cy="1136520"/>
            <a:chOff x="824400" y="1080000"/>
            <a:chExt cx="7230240" cy="1136520"/>
          </a:xfrm>
        </p:grpSpPr>
        <p:grpSp>
          <p:nvGrpSpPr>
            <p:cNvPr id="51" name="Groupe 4"/>
            <p:cNvGrpSpPr/>
            <p:nvPr/>
          </p:nvGrpSpPr>
          <p:grpSpPr>
            <a:xfrm>
              <a:off x="1045800" y="1616760"/>
              <a:ext cx="6844680" cy="599760"/>
              <a:chOff x="1045800" y="1616760"/>
              <a:chExt cx="6844680" cy="599760"/>
            </a:xfrm>
          </p:grpSpPr>
          <p:cxnSp>
            <p:nvCxnSpPr>
              <p:cNvPr id="52" name="Connecteur droit 17"/>
              <p:cNvCxnSpPr/>
              <p:nvPr/>
            </p:nvCxnSpPr>
            <p:spPr>
              <a:xfrm>
                <a:off x="104580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3" name="Connecteur droit 18"/>
              <p:cNvCxnSpPr/>
              <p:nvPr/>
            </p:nvCxnSpPr>
            <p:spPr>
              <a:xfrm>
                <a:off x="144864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4" name="Connecteur droit 19"/>
              <p:cNvCxnSpPr/>
              <p:nvPr/>
            </p:nvCxnSpPr>
            <p:spPr>
              <a:xfrm>
                <a:off x="185112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5" name="Connecteur droit 20"/>
              <p:cNvCxnSpPr/>
              <p:nvPr/>
            </p:nvCxnSpPr>
            <p:spPr>
              <a:xfrm>
                <a:off x="225360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6" name="Connecteur droit 21"/>
              <p:cNvCxnSpPr/>
              <p:nvPr/>
            </p:nvCxnSpPr>
            <p:spPr>
              <a:xfrm>
                <a:off x="2656440" y="161676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7" name="Connecteur droit 22"/>
              <p:cNvCxnSpPr/>
              <p:nvPr/>
            </p:nvCxnSpPr>
            <p:spPr>
              <a:xfrm>
                <a:off x="305892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8" name="Connecteur droit 23"/>
              <p:cNvCxnSpPr/>
              <p:nvPr/>
            </p:nvCxnSpPr>
            <p:spPr>
              <a:xfrm>
                <a:off x="346176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59" name="Connecteur droit 24"/>
              <p:cNvCxnSpPr/>
              <p:nvPr/>
            </p:nvCxnSpPr>
            <p:spPr>
              <a:xfrm>
                <a:off x="386424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0" name="Connecteur droit 25"/>
              <p:cNvCxnSpPr/>
              <p:nvPr/>
            </p:nvCxnSpPr>
            <p:spPr>
              <a:xfrm>
                <a:off x="426708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61" name="Connecteur droit 26"/>
              <p:cNvCxnSpPr/>
              <p:nvPr/>
            </p:nvCxnSpPr>
            <p:spPr>
              <a:xfrm>
                <a:off x="466956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2" name="Connecteur droit 27"/>
              <p:cNvCxnSpPr/>
              <p:nvPr/>
            </p:nvCxnSpPr>
            <p:spPr>
              <a:xfrm>
                <a:off x="507204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3" name="Connecteur droit 28"/>
              <p:cNvCxnSpPr/>
              <p:nvPr/>
            </p:nvCxnSpPr>
            <p:spPr>
              <a:xfrm>
                <a:off x="547488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4" name="Connecteur droit 29"/>
              <p:cNvCxnSpPr/>
              <p:nvPr/>
            </p:nvCxnSpPr>
            <p:spPr>
              <a:xfrm>
                <a:off x="587736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5" name="Connecteur droit 30"/>
              <p:cNvCxnSpPr/>
              <p:nvPr/>
            </p:nvCxnSpPr>
            <p:spPr>
              <a:xfrm>
                <a:off x="628020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6" name="Connecteur droit 31"/>
              <p:cNvCxnSpPr/>
              <p:nvPr/>
            </p:nvCxnSpPr>
            <p:spPr>
              <a:xfrm>
                <a:off x="6673680" y="162360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7" name="Connecteur droit 32"/>
              <p:cNvCxnSpPr/>
              <p:nvPr/>
            </p:nvCxnSpPr>
            <p:spPr>
              <a:xfrm>
                <a:off x="708552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68" name="Connecteur droit 33"/>
              <p:cNvCxnSpPr/>
              <p:nvPr/>
            </p:nvCxnSpPr>
            <p:spPr>
              <a:xfrm>
                <a:off x="748800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69" name="Connecteur droit 34"/>
              <p:cNvCxnSpPr/>
              <p:nvPr/>
            </p:nvCxnSpPr>
            <p:spPr>
              <a:xfrm>
                <a:off x="789048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70" name="ZoneTexte 5"/>
            <p:cNvSpPr/>
            <p:nvPr/>
          </p:nvSpPr>
          <p:spPr>
            <a:xfrm>
              <a:off x="2132640" y="1083240"/>
              <a:ext cx="13330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1 560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1" name="ZoneTexte 7"/>
            <p:cNvSpPr/>
            <p:nvPr/>
          </p:nvSpPr>
          <p:spPr>
            <a:xfrm>
              <a:off x="6069960" y="1080000"/>
              <a:ext cx="120744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1 570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72" name="Connecteur droit 9"/>
            <p:cNvCxnSpPr/>
            <p:nvPr/>
          </p:nvCxnSpPr>
          <p:spPr>
            <a:xfrm>
              <a:off x="824400" y="221004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73" name="ZoneTexte 45"/>
          <p:cNvSpPr/>
          <p:nvPr/>
        </p:nvSpPr>
        <p:spPr>
          <a:xfrm>
            <a:off x="4092480" y="125136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ZoneTexte 46"/>
          <p:cNvSpPr/>
          <p:nvPr/>
        </p:nvSpPr>
        <p:spPr>
          <a:xfrm>
            <a:off x="6906240" y="125136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"/>
          <p:cNvSpPr/>
          <p:nvPr/>
        </p:nvSpPr>
        <p:spPr>
          <a:xfrm>
            <a:off x="7920000" y="54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"/>
          <p:cNvSpPr/>
          <p:nvPr/>
        </p:nvSpPr>
        <p:spPr>
          <a:xfrm>
            <a:off x="7740000" y="378000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78" name="Titre 2"/>
          <p:cNvSpPr txBox="1"/>
          <p:nvPr/>
        </p:nvSpPr>
        <p:spPr>
          <a:xfrm>
            <a:off x="558000" y="3600000"/>
            <a:ext cx="532224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mc:AlternateContent>
        <mc:Choice xmlns:a14="http://schemas.microsoft.com/office/drawing/2010/main" Requires="a14">
          <p:sp>
            <p:nvSpPr>
              <p:cNvPr id="79" name="ZoneTexte 12"/>
              <p:cNvSpPr txBox="1"/>
              <p:nvPr/>
            </p:nvSpPr>
            <p:spPr>
              <a:xfrm>
                <a:off x="5760000" y="4500000"/>
                <a:ext cx="2343600" cy="144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…</m:t>
                        </m:r>
                      </m:num>
                      <m:den>
                        <m:r>
                          <m:t xml:space="preserve">…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Espace réservé du texte 2"/>
          <p:cNvSpPr/>
          <p:nvPr/>
        </p:nvSpPr>
        <p:spPr>
          <a:xfrm>
            <a:off x="826344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63000"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82" name="Groupe 2"/>
          <p:cNvGrpSpPr/>
          <p:nvPr/>
        </p:nvGrpSpPr>
        <p:grpSpPr>
          <a:xfrm>
            <a:off x="824400" y="1616760"/>
            <a:ext cx="7230240" cy="599760"/>
            <a:chOff x="824400" y="1616760"/>
            <a:chExt cx="7230240" cy="599760"/>
          </a:xfrm>
        </p:grpSpPr>
        <p:grpSp>
          <p:nvGrpSpPr>
            <p:cNvPr id="83" name="Groupe 4"/>
            <p:cNvGrpSpPr/>
            <p:nvPr/>
          </p:nvGrpSpPr>
          <p:grpSpPr>
            <a:xfrm>
              <a:off x="1045800" y="1616760"/>
              <a:ext cx="6844680" cy="599760"/>
              <a:chOff x="1045800" y="1616760"/>
              <a:chExt cx="6844680" cy="599760"/>
            </a:xfrm>
          </p:grpSpPr>
          <p:cxnSp>
            <p:nvCxnSpPr>
              <p:cNvPr id="84" name="Connecteur droit 10"/>
              <p:cNvCxnSpPr/>
              <p:nvPr/>
            </p:nvCxnSpPr>
            <p:spPr>
              <a:xfrm>
                <a:off x="104580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5" name="Connecteur droit 11"/>
              <p:cNvCxnSpPr/>
              <p:nvPr/>
            </p:nvCxnSpPr>
            <p:spPr>
              <a:xfrm>
                <a:off x="144864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6" name="Connecteur droit 12"/>
              <p:cNvCxnSpPr/>
              <p:nvPr/>
            </p:nvCxnSpPr>
            <p:spPr>
              <a:xfrm>
                <a:off x="185112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7" name="Connecteur droit 13"/>
              <p:cNvCxnSpPr/>
              <p:nvPr/>
            </p:nvCxnSpPr>
            <p:spPr>
              <a:xfrm>
                <a:off x="225360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8" name="Connecteur droit 14"/>
              <p:cNvCxnSpPr/>
              <p:nvPr/>
            </p:nvCxnSpPr>
            <p:spPr>
              <a:xfrm>
                <a:off x="2656440" y="161676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89" name="Connecteur droit 15"/>
              <p:cNvCxnSpPr/>
              <p:nvPr/>
            </p:nvCxnSpPr>
            <p:spPr>
              <a:xfrm>
                <a:off x="305892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90" name="Connecteur droit 16"/>
              <p:cNvCxnSpPr/>
              <p:nvPr/>
            </p:nvCxnSpPr>
            <p:spPr>
              <a:xfrm>
                <a:off x="346176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91" name="Connecteur droit 17"/>
              <p:cNvCxnSpPr/>
              <p:nvPr/>
            </p:nvCxnSpPr>
            <p:spPr>
              <a:xfrm>
                <a:off x="386424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92" name="Connecteur droit 18"/>
              <p:cNvCxnSpPr/>
              <p:nvPr/>
            </p:nvCxnSpPr>
            <p:spPr>
              <a:xfrm>
                <a:off x="426708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93" name="Connecteur droit 19"/>
              <p:cNvCxnSpPr/>
              <p:nvPr/>
            </p:nvCxnSpPr>
            <p:spPr>
              <a:xfrm>
                <a:off x="466956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94" name="Connecteur droit 20"/>
              <p:cNvCxnSpPr/>
              <p:nvPr/>
            </p:nvCxnSpPr>
            <p:spPr>
              <a:xfrm>
                <a:off x="507204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95" name="Connecteur droit 21"/>
              <p:cNvCxnSpPr/>
              <p:nvPr/>
            </p:nvCxnSpPr>
            <p:spPr>
              <a:xfrm>
                <a:off x="547488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96" name="Connecteur droit 22"/>
              <p:cNvCxnSpPr/>
              <p:nvPr/>
            </p:nvCxnSpPr>
            <p:spPr>
              <a:xfrm>
                <a:off x="587736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97" name="Connecteur droit 23"/>
              <p:cNvCxnSpPr/>
              <p:nvPr/>
            </p:nvCxnSpPr>
            <p:spPr>
              <a:xfrm>
                <a:off x="628020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98" name="Connecteur droit 24"/>
              <p:cNvCxnSpPr/>
              <p:nvPr/>
            </p:nvCxnSpPr>
            <p:spPr>
              <a:xfrm>
                <a:off x="6673680" y="162360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99" name="Connecteur droit 25"/>
              <p:cNvCxnSpPr/>
              <p:nvPr/>
            </p:nvCxnSpPr>
            <p:spPr>
              <a:xfrm>
                <a:off x="708552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100" name="Connecteur droit 26"/>
              <p:cNvCxnSpPr/>
              <p:nvPr/>
            </p:nvCxnSpPr>
            <p:spPr>
              <a:xfrm>
                <a:off x="748800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01" name="Connecteur droit 27"/>
              <p:cNvCxnSpPr/>
              <p:nvPr/>
            </p:nvCxnSpPr>
            <p:spPr>
              <a:xfrm>
                <a:off x="7890480" y="17539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cxnSp>
          <p:nvCxnSpPr>
            <p:cNvPr id="102" name="Connecteur droit 9"/>
            <p:cNvCxnSpPr/>
            <p:nvPr/>
          </p:nvCxnSpPr>
          <p:spPr>
            <a:xfrm>
              <a:off x="824400" y="221004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103" name="ZoneTexte 28"/>
          <p:cNvSpPr/>
          <p:nvPr/>
        </p:nvSpPr>
        <p:spPr>
          <a:xfrm>
            <a:off x="3765600" y="1155240"/>
            <a:ext cx="11556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1 564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ZoneTexte 29"/>
          <p:cNvSpPr/>
          <p:nvPr/>
        </p:nvSpPr>
        <p:spPr>
          <a:xfrm>
            <a:off x="6609960" y="1334160"/>
            <a:ext cx="12416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1 571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ZoneTexte 3"/>
          <p:cNvSpPr/>
          <p:nvPr/>
        </p:nvSpPr>
        <p:spPr>
          <a:xfrm>
            <a:off x="2132640" y="1083240"/>
            <a:ext cx="133308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1 560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ZoneTexte 6"/>
          <p:cNvSpPr/>
          <p:nvPr/>
        </p:nvSpPr>
        <p:spPr>
          <a:xfrm>
            <a:off x="6069960" y="1080000"/>
            <a:ext cx="12074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1 570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"/>
          <p:cNvSpPr/>
          <p:nvPr/>
        </p:nvSpPr>
        <p:spPr>
          <a:xfrm>
            <a:off x="7920000" y="54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"/>
          <p:cNvSpPr/>
          <p:nvPr/>
        </p:nvSpPr>
        <p:spPr>
          <a:xfrm>
            <a:off x="7740000" y="378000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grpSp>
        <p:nvGrpSpPr>
          <p:cNvPr id="110" name="Groupe 1"/>
          <p:cNvGrpSpPr/>
          <p:nvPr/>
        </p:nvGrpSpPr>
        <p:grpSpPr>
          <a:xfrm>
            <a:off x="1620000" y="4320000"/>
            <a:ext cx="1586880" cy="1586880"/>
            <a:chOff x="1620000" y="4320000"/>
            <a:chExt cx="1586880" cy="1586880"/>
          </a:xfrm>
        </p:grpSpPr>
        <p:sp>
          <p:nvSpPr>
            <p:cNvPr id="111" name="Ellipse 1"/>
            <p:cNvSpPr/>
            <p:nvPr/>
          </p:nvSpPr>
          <p:spPr>
            <a:xfrm>
              <a:off x="1620000" y="4320000"/>
              <a:ext cx="1586880" cy="158688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cxnSp>
          <p:nvCxnSpPr>
            <p:cNvPr id="112" name="Connecteur droit 1"/>
            <p:cNvCxnSpPr>
              <a:stCxn id="111" idx="0"/>
              <a:endCxn id="111" idx="4"/>
            </p:cNvCxnSpPr>
            <p:nvPr/>
          </p:nvCxnSpPr>
          <p:spPr>
            <a:xfrm>
              <a:off x="2413440" y="4320000"/>
              <a:ext cx="360" cy="1587240"/>
            </a:xfrm>
            <a:prstGeom prst="straightConnector1">
              <a:avLst/>
            </a:prstGeom>
            <a:ln>
              <a:solidFill>
                <a:srgbClr val="000000"/>
              </a:solidFill>
            </a:ln>
          </p:spPr>
        </p:cxnSp>
      </p:grpSp>
      <p:grpSp>
        <p:nvGrpSpPr>
          <p:cNvPr id="113" name="Groupe 7"/>
          <p:cNvGrpSpPr/>
          <p:nvPr/>
        </p:nvGrpSpPr>
        <p:grpSpPr>
          <a:xfrm>
            <a:off x="3622320" y="4320000"/>
            <a:ext cx="1603440" cy="1609200"/>
            <a:chOff x="3622320" y="4320000"/>
            <a:chExt cx="1603440" cy="1609200"/>
          </a:xfrm>
        </p:grpSpPr>
        <p:sp>
          <p:nvSpPr>
            <p:cNvPr id="114" name="Ellipse 8"/>
            <p:cNvSpPr/>
            <p:nvPr/>
          </p:nvSpPr>
          <p:spPr>
            <a:xfrm>
              <a:off x="3622320" y="4320000"/>
              <a:ext cx="1603440" cy="160344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115" name="Arc partiel 9"/>
            <p:cNvSpPr/>
            <p:nvPr/>
          </p:nvSpPr>
          <p:spPr>
            <a:xfrm>
              <a:off x="3622320" y="4325760"/>
              <a:ext cx="1603440" cy="1603440"/>
            </a:xfrm>
            <a:prstGeom prst="pie">
              <a:avLst>
                <a:gd name="adj1" fmla="val 5451278"/>
                <a:gd name="adj2" fmla="val 16257141"/>
              </a:avLst>
            </a:prstGeom>
            <a:solidFill>
              <a:srgbClr val="ffff00"/>
            </a:solidFill>
            <a:ln>
              <a:solidFill>
                <a:srgbClr val="1d315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116" name="ZoneTexte 1"/>
              <p:cNvSpPr txBox="1"/>
              <p:nvPr/>
            </p:nvSpPr>
            <p:spPr>
              <a:xfrm>
                <a:off x="5760000" y="4500000"/>
                <a:ext cx="2115000" cy="144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Nomme le nombre et écris le suivant.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19" name="Groupe 3"/>
          <p:cNvGrpSpPr/>
          <p:nvPr/>
        </p:nvGrpSpPr>
        <p:grpSpPr>
          <a:xfrm>
            <a:off x="824400" y="1080000"/>
            <a:ext cx="7230240" cy="1094760"/>
            <a:chOff x="824400" y="1080000"/>
            <a:chExt cx="7230240" cy="1094760"/>
          </a:xfrm>
        </p:grpSpPr>
        <p:grpSp>
          <p:nvGrpSpPr>
            <p:cNvPr id="120" name="Groupe 4"/>
            <p:cNvGrpSpPr/>
            <p:nvPr/>
          </p:nvGrpSpPr>
          <p:grpSpPr>
            <a:xfrm>
              <a:off x="1045800" y="1575000"/>
              <a:ext cx="6844680" cy="599760"/>
              <a:chOff x="1045800" y="1575000"/>
              <a:chExt cx="6844680" cy="599760"/>
            </a:xfrm>
          </p:grpSpPr>
          <p:cxnSp>
            <p:nvCxnSpPr>
              <p:cNvPr id="121" name="Connecteur droit 9"/>
              <p:cNvCxnSpPr/>
              <p:nvPr/>
            </p:nvCxnSpPr>
            <p:spPr>
              <a:xfrm>
                <a:off x="10458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2" name="Connecteur droit 10"/>
              <p:cNvCxnSpPr/>
              <p:nvPr/>
            </p:nvCxnSpPr>
            <p:spPr>
              <a:xfrm>
                <a:off x="14486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3" name="Connecteur droit 11"/>
              <p:cNvCxnSpPr/>
              <p:nvPr/>
            </p:nvCxnSpPr>
            <p:spPr>
              <a:xfrm>
                <a:off x="18511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4" name="Connecteur droit 12"/>
              <p:cNvCxnSpPr/>
              <p:nvPr/>
            </p:nvCxnSpPr>
            <p:spPr>
              <a:xfrm>
                <a:off x="22536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5" name="Connecteur droit 13"/>
              <p:cNvCxnSpPr/>
              <p:nvPr/>
            </p:nvCxnSpPr>
            <p:spPr>
              <a:xfrm>
                <a:off x="2656440" y="157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6" name="Connecteur droit 14"/>
              <p:cNvCxnSpPr/>
              <p:nvPr/>
            </p:nvCxnSpPr>
            <p:spPr>
              <a:xfrm>
                <a:off x="30589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7" name="Connecteur droit 15"/>
              <p:cNvCxnSpPr/>
              <p:nvPr/>
            </p:nvCxnSpPr>
            <p:spPr>
              <a:xfrm>
                <a:off x="34617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128" name="Connecteur droit 16"/>
              <p:cNvCxnSpPr/>
              <p:nvPr/>
            </p:nvCxnSpPr>
            <p:spPr>
              <a:xfrm>
                <a:off x="38642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29" name="Connecteur droit 17"/>
              <p:cNvCxnSpPr/>
              <p:nvPr/>
            </p:nvCxnSpPr>
            <p:spPr>
              <a:xfrm>
                <a:off x="42670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130" name="Connecteur droit 18"/>
              <p:cNvCxnSpPr/>
              <p:nvPr/>
            </p:nvCxnSpPr>
            <p:spPr>
              <a:xfrm>
                <a:off x="46695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1" name="Connecteur droit 19"/>
              <p:cNvCxnSpPr/>
              <p:nvPr/>
            </p:nvCxnSpPr>
            <p:spPr>
              <a:xfrm>
                <a:off x="50720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2" name="Connecteur droit 20"/>
              <p:cNvCxnSpPr/>
              <p:nvPr/>
            </p:nvCxnSpPr>
            <p:spPr>
              <a:xfrm>
                <a:off x="54748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3" name="Connecteur droit 21"/>
              <p:cNvCxnSpPr/>
              <p:nvPr/>
            </p:nvCxnSpPr>
            <p:spPr>
              <a:xfrm>
                <a:off x="58773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4" name="Connecteur droit 22"/>
              <p:cNvCxnSpPr/>
              <p:nvPr/>
            </p:nvCxnSpPr>
            <p:spPr>
              <a:xfrm>
                <a:off x="62802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5" name="Connecteur droit 23"/>
              <p:cNvCxnSpPr/>
              <p:nvPr/>
            </p:nvCxnSpPr>
            <p:spPr>
              <a:xfrm>
                <a:off x="6673680" y="158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6" name="Connecteur droit 24"/>
              <p:cNvCxnSpPr/>
              <p:nvPr/>
            </p:nvCxnSpPr>
            <p:spPr>
              <a:xfrm>
                <a:off x="70855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7" name="Connecteur droit 25"/>
              <p:cNvCxnSpPr/>
              <p:nvPr/>
            </p:nvCxnSpPr>
            <p:spPr>
              <a:xfrm>
                <a:off x="74880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38" name="Connecteur droit 26"/>
              <p:cNvCxnSpPr/>
              <p:nvPr/>
            </p:nvCxnSpPr>
            <p:spPr>
              <a:xfrm>
                <a:off x="78904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139" name="ZoneTexte 5"/>
            <p:cNvSpPr/>
            <p:nvPr/>
          </p:nvSpPr>
          <p:spPr>
            <a:xfrm>
              <a:off x="2253960" y="1080000"/>
              <a:ext cx="9529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2 400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" name="ZoneTexte 7"/>
            <p:cNvSpPr/>
            <p:nvPr/>
          </p:nvSpPr>
          <p:spPr>
            <a:xfrm>
              <a:off x="6280200" y="1080000"/>
              <a:ext cx="9529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2 500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41" name="Connecteur droit 8"/>
            <p:cNvCxnSpPr/>
            <p:nvPr/>
          </p:nvCxnSpPr>
          <p:spPr>
            <a:xfrm>
              <a:off x="824400" y="216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142" name="ZoneTexte 27"/>
          <p:cNvSpPr/>
          <p:nvPr/>
        </p:nvSpPr>
        <p:spPr>
          <a:xfrm>
            <a:off x="3288960" y="120132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ZoneTexte 28"/>
          <p:cNvSpPr/>
          <p:nvPr/>
        </p:nvSpPr>
        <p:spPr>
          <a:xfrm>
            <a:off x="4074840" y="120132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"/>
          <p:cNvSpPr/>
          <p:nvPr/>
        </p:nvSpPr>
        <p:spPr>
          <a:xfrm>
            <a:off x="7920000" y="54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"/>
          <p:cNvSpPr/>
          <p:nvPr/>
        </p:nvSpPr>
        <p:spPr>
          <a:xfrm>
            <a:off x="7740000" y="378000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Titre 3"/>
          <p:cNvSpPr txBox="1"/>
          <p:nvPr/>
        </p:nvSpPr>
        <p:spPr>
          <a:xfrm>
            <a:off x="558000" y="3600360"/>
            <a:ext cx="532224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48" name="ZoneTexte 2"/>
              <p:cNvSpPr txBox="1"/>
              <p:nvPr/>
            </p:nvSpPr>
            <p:spPr>
              <a:xfrm>
                <a:off x="5760000" y="4500000"/>
                <a:ext cx="2379600" cy="144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…</m:t>
                        </m:r>
                      </m:num>
                      <m:den>
                        <m:r>
                          <m:t xml:space="preserve">…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51" name="Groupe 5"/>
          <p:cNvGrpSpPr/>
          <p:nvPr/>
        </p:nvGrpSpPr>
        <p:grpSpPr>
          <a:xfrm>
            <a:off x="824400" y="1591560"/>
            <a:ext cx="7230240" cy="599760"/>
            <a:chOff x="824400" y="1591560"/>
            <a:chExt cx="7230240" cy="599760"/>
          </a:xfrm>
        </p:grpSpPr>
        <p:grpSp>
          <p:nvGrpSpPr>
            <p:cNvPr id="152" name="Groupe 6"/>
            <p:cNvGrpSpPr/>
            <p:nvPr/>
          </p:nvGrpSpPr>
          <p:grpSpPr>
            <a:xfrm>
              <a:off x="1045800" y="1591560"/>
              <a:ext cx="6844680" cy="599760"/>
              <a:chOff x="1045800" y="1591560"/>
              <a:chExt cx="6844680" cy="599760"/>
            </a:xfrm>
          </p:grpSpPr>
          <p:cxnSp>
            <p:nvCxnSpPr>
              <p:cNvPr id="153" name="Connecteur droit 10"/>
              <p:cNvCxnSpPr/>
              <p:nvPr/>
            </p:nvCxnSpPr>
            <p:spPr>
              <a:xfrm>
                <a:off x="1045800" y="17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54" name="Connecteur droit 11"/>
              <p:cNvCxnSpPr/>
              <p:nvPr/>
            </p:nvCxnSpPr>
            <p:spPr>
              <a:xfrm>
                <a:off x="1448640" y="17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55" name="Connecteur droit 12"/>
              <p:cNvCxnSpPr/>
              <p:nvPr/>
            </p:nvCxnSpPr>
            <p:spPr>
              <a:xfrm>
                <a:off x="1851120" y="17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56" name="Connecteur droit 13"/>
              <p:cNvCxnSpPr/>
              <p:nvPr/>
            </p:nvCxnSpPr>
            <p:spPr>
              <a:xfrm>
                <a:off x="2253600" y="17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57" name="Connecteur droit 14"/>
              <p:cNvCxnSpPr/>
              <p:nvPr/>
            </p:nvCxnSpPr>
            <p:spPr>
              <a:xfrm>
                <a:off x="2656440" y="159156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58" name="Connecteur droit 15"/>
              <p:cNvCxnSpPr/>
              <p:nvPr/>
            </p:nvCxnSpPr>
            <p:spPr>
              <a:xfrm>
                <a:off x="3058920" y="17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59" name="Connecteur droit 16"/>
              <p:cNvCxnSpPr/>
              <p:nvPr/>
            </p:nvCxnSpPr>
            <p:spPr>
              <a:xfrm>
                <a:off x="3461760" y="17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160" name="Connecteur droit 17"/>
              <p:cNvCxnSpPr/>
              <p:nvPr/>
            </p:nvCxnSpPr>
            <p:spPr>
              <a:xfrm>
                <a:off x="3864240" y="17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1" name="Connecteur droit 18"/>
              <p:cNvCxnSpPr/>
              <p:nvPr/>
            </p:nvCxnSpPr>
            <p:spPr>
              <a:xfrm>
                <a:off x="4267080" y="17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162" name="Connecteur droit 19"/>
              <p:cNvCxnSpPr/>
              <p:nvPr/>
            </p:nvCxnSpPr>
            <p:spPr>
              <a:xfrm>
                <a:off x="4669560" y="17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3" name="Connecteur droit 20"/>
              <p:cNvCxnSpPr/>
              <p:nvPr/>
            </p:nvCxnSpPr>
            <p:spPr>
              <a:xfrm>
                <a:off x="5072040" y="17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4" name="Connecteur droit 21"/>
              <p:cNvCxnSpPr/>
              <p:nvPr/>
            </p:nvCxnSpPr>
            <p:spPr>
              <a:xfrm>
                <a:off x="5474880" y="17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5" name="Connecteur droit 22"/>
              <p:cNvCxnSpPr/>
              <p:nvPr/>
            </p:nvCxnSpPr>
            <p:spPr>
              <a:xfrm>
                <a:off x="5877360" y="17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6" name="Connecteur droit 23"/>
              <p:cNvCxnSpPr/>
              <p:nvPr/>
            </p:nvCxnSpPr>
            <p:spPr>
              <a:xfrm>
                <a:off x="6280200" y="17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7" name="Connecteur droit 24"/>
              <p:cNvCxnSpPr/>
              <p:nvPr/>
            </p:nvCxnSpPr>
            <p:spPr>
              <a:xfrm>
                <a:off x="6673680" y="159840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8" name="Connecteur droit 25"/>
              <p:cNvCxnSpPr/>
              <p:nvPr/>
            </p:nvCxnSpPr>
            <p:spPr>
              <a:xfrm>
                <a:off x="7085520" y="17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69" name="Connecteur droit 26"/>
              <p:cNvCxnSpPr/>
              <p:nvPr/>
            </p:nvCxnSpPr>
            <p:spPr>
              <a:xfrm>
                <a:off x="7488000" y="17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70" name="Connecteur droit 27"/>
              <p:cNvCxnSpPr/>
              <p:nvPr/>
            </p:nvCxnSpPr>
            <p:spPr>
              <a:xfrm>
                <a:off x="7890480" y="172872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cxnSp>
          <p:nvCxnSpPr>
            <p:cNvPr id="171" name="Connecteur droit 9"/>
            <p:cNvCxnSpPr/>
            <p:nvPr/>
          </p:nvCxnSpPr>
          <p:spPr>
            <a:xfrm>
              <a:off x="824400" y="218484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172" name="ZoneTexte 28"/>
          <p:cNvSpPr/>
          <p:nvPr/>
        </p:nvSpPr>
        <p:spPr>
          <a:xfrm>
            <a:off x="3069000" y="1080000"/>
            <a:ext cx="9777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</a:rPr>
              <a:t>2 420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ZoneTexte 29"/>
          <p:cNvSpPr/>
          <p:nvPr/>
        </p:nvSpPr>
        <p:spPr>
          <a:xfrm>
            <a:off x="3873240" y="1284840"/>
            <a:ext cx="9993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</a:rPr>
              <a:t>2 440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ZoneTexte 3"/>
          <p:cNvSpPr/>
          <p:nvPr/>
        </p:nvSpPr>
        <p:spPr>
          <a:xfrm>
            <a:off x="2253960" y="1096560"/>
            <a:ext cx="9529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2 400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ZoneTexte 4"/>
          <p:cNvSpPr/>
          <p:nvPr/>
        </p:nvSpPr>
        <p:spPr>
          <a:xfrm>
            <a:off x="6280200" y="1096560"/>
            <a:ext cx="9529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2 500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"/>
          <p:cNvSpPr/>
          <p:nvPr/>
        </p:nvSpPr>
        <p:spPr>
          <a:xfrm>
            <a:off x="7920000" y="54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"/>
          <p:cNvSpPr/>
          <p:nvPr/>
        </p:nvSpPr>
        <p:spPr>
          <a:xfrm>
            <a:off x="7740000" y="378000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79" name="ZoneTexte 9"/>
              <p:cNvSpPr txBox="1"/>
              <p:nvPr/>
            </p:nvSpPr>
            <p:spPr>
              <a:xfrm>
                <a:off x="5760000" y="4500000"/>
                <a:ext cx="2174040" cy="144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grpSp>
        <p:nvGrpSpPr>
          <p:cNvPr id="180" name="Groupe 8"/>
          <p:cNvGrpSpPr/>
          <p:nvPr/>
        </p:nvGrpSpPr>
        <p:grpSpPr>
          <a:xfrm>
            <a:off x="1620000" y="4320000"/>
            <a:ext cx="1439640" cy="1439640"/>
            <a:chOff x="1620000" y="4320000"/>
            <a:chExt cx="1439640" cy="1439640"/>
          </a:xfrm>
        </p:grpSpPr>
        <p:sp>
          <p:nvSpPr>
            <p:cNvPr id="181" name="Ellipse 2"/>
            <p:cNvSpPr/>
            <p:nvPr/>
          </p:nvSpPr>
          <p:spPr>
            <a:xfrm>
              <a:off x="1620000" y="4320000"/>
              <a:ext cx="1439640" cy="1439640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cxnSp>
          <p:nvCxnSpPr>
            <p:cNvPr id="182" name="Connecteur droit 2"/>
            <p:cNvCxnSpPr>
              <a:stCxn id="181" idx="2"/>
              <a:endCxn id="181" idx="6"/>
            </p:cNvCxnSpPr>
            <p:nvPr/>
          </p:nvCxnSpPr>
          <p:spPr>
            <a:xfrm>
              <a:off x="1620000" y="5040000"/>
              <a:ext cx="1440000" cy="360"/>
            </a:xfrm>
            <a:prstGeom prst="straightConnector1">
              <a:avLst/>
            </a:prstGeom>
            <a:ln>
              <a:solidFill>
                <a:srgbClr val="000000"/>
              </a:solidFill>
            </a:ln>
          </p:spPr>
        </p:cxnSp>
        <p:cxnSp>
          <p:nvCxnSpPr>
            <p:cNvPr id="183" name="Connecteur droit 3"/>
            <p:cNvCxnSpPr>
              <a:stCxn id="181" idx="0"/>
              <a:endCxn id="181" idx="4"/>
            </p:cNvCxnSpPr>
            <p:nvPr/>
          </p:nvCxnSpPr>
          <p:spPr>
            <a:xfrm>
              <a:off x="2340000" y="4320000"/>
              <a:ext cx="360" cy="1440000"/>
            </a:xfrm>
            <a:prstGeom prst="straightConnector1">
              <a:avLst/>
            </a:prstGeom>
            <a:ln>
              <a:solidFill>
                <a:srgbClr val="000000"/>
              </a:solidFill>
            </a:ln>
          </p:spPr>
        </p:cxnSp>
      </p:grpSp>
      <p:grpSp>
        <p:nvGrpSpPr>
          <p:cNvPr id="184" name="Groupe 15"/>
          <p:cNvGrpSpPr/>
          <p:nvPr/>
        </p:nvGrpSpPr>
        <p:grpSpPr>
          <a:xfrm>
            <a:off x="3549960" y="4352040"/>
            <a:ext cx="1439640" cy="1439640"/>
            <a:chOff x="3549960" y="4352040"/>
            <a:chExt cx="1439640" cy="1439640"/>
          </a:xfrm>
        </p:grpSpPr>
        <p:sp>
          <p:nvSpPr>
            <p:cNvPr id="185" name="Ellipse 16"/>
            <p:cNvSpPr/>
            <p:nvPr/>
          </p:nvSpPr>
          <p:spPr>
            <a:xfrm>
              <a:off x="3549960" y="4352040"/>
              <a:ext cx="1439640" cy="143964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cxnSp>
          <p:nvCxnSpPr>
            <p:cNvPr id="186" name="Connecteur droit 4"/>
            <p:cNvCxnSpPr>
              <a:stCxn id="185" idx="2"/>
              <a:endCxn id="185" idx="6"/>
            </p:cNvCxnSpPr>
            <p:nvPr/>
          </p:nvCxnSpPr>
          <p:spPr>
            <a:xfrm>
              <a:off x="3549960" y="5072040"/>
              <a:ext cx="1440000" cy="360"/>
            </a:xfrm>
            <a:prstGeom prst="straightConnector1">
              <a:avLst/>
            </a:prstGeom>
            <a:ln>
              <a:solidFill>
                <a:srgbClr val="000000"/>
              </a:solidFill>
            </a:ln>
          </p:spPr>
        </p:cxnSp>
        <p:cxnSp>
          <p:nvCxnSpPr>
            <p:cNvPr id="187" name="Connecteur droit 5"/>
            <p:cNvCxnSpPr>
              <a:stCxn id="185" idx="0"/>
              <a:endCxn id="185" idx="4"/>
            </p:cNvCxnSpPr>
            <p:nvPr/>
          </p:nvCxnSpPr>
          <p:spPr>
            <a:xfrm>
              <a:off x="4269960" y="4352040"/>
              <a:ext cx="360" cy="1440000"/>
            </a:xfrm>
            <a:prstGeom prst="straightConnector1">
              <a:avLst/>
            </a:prstGeom>
            <a:ln>
              <a:solidFill>
                <a:srgbClr val="000000"/>
              </a:solidFill>
            </a:ln>
          </p:spPr>
        </p:cxnSp>
      </p:grpSp>
      <p:sp>
        <p:nvSpPr>
          <p:cNvPr id="188" name="Arc partiel 19"/>
          <p:cNvSpPr/>
          <p:nvPr/>
        </p:nvSpPr>
        <p:spPr>
          <a:xfrm>
            <a:off x="3549960" y="4352040"/>
            <a:ext cx="1439640" cy="1439640"/>
          </a:xfrm>
          <a:prstGeom prst="pie">
            <a:avLst>
              <a:gd name="adj1" fmla="val 0"/>
              <a:gd name="adj2" fmla="val 16200000"/>
            </a:avLst>
          </a:prstGeom>
          <a:solidFill>
            <a:srgbClr val="00b0f0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" dur="indefinite" restart="never" nodeType="tmRoot">
          <p:childTnLst>
            <p:seq>
              <p:cTn id="14" dur="indefinite" nodeType="mainSeq">
                <p:childTnLst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Nomme le nombre et écris le suivant.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91" name="Groupe 4"/>
          <p:cNvGrpSpPr/>
          <p:nvPr/>
        </p:nvGrpSpPr>
        <p:grpSpPr>
          <a:xfrm>
            <a:off x="824400" y="1080000"/>
            <a:ext cx="7230240" cy="1094760"/>
            <a:chOff x="824400" y="1080000"/>
            <a:chExt cx="7230240" cy="1094760"/>
          </a:xfrm>
        </p:grpSpPr>
        <p:grpSp>
          <p:nvGrpSpPr>
            <p:cNvPr id="192" name="Groupe 5"/>
            <p:cNvGrpSpPr/>
            <p:nvPr/>
          </p:nvGrpSpPr>
          <p:grpSpPr>
            <a:xfrm>
              <a:off x="1045800" y="1575000"/>
              <a:ext cx="6844680" cy="599760"/>
              <a:chOff x="1045800" y="1575000"/>
              <a:chExt cx="6844680" cy="599760"/>
            </a:xfrm>
          </p:grpSpPr>
          <p:cxnSp>
            <p:nvCxnSpPr>
              <p:cNvPr id="193" name="Connecteur droit 9"/>
              <p:cNvCxnSpPr/>
              <p:nvPr/>
            </p:nvCxnSpPr>
            <p:spPr>
              <a:xfrm>
                <a:off x="10458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4" name="Connecteur droit 10"/>
              <p:cNvCxnSpPr/>
              <p:nvPr/>
            </p:nvCxnSpPr>
            <p:spPr>
              <a:xfrm>
                <a:off x="14486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195" name="Connecteur droit 11"/>
              <p:cNvCxnSpPr/>
              <p:nvPr/>
            </p:nvCxnSpPr>
            <p:spPr>
              <a:xfrm>
                <a:off x="18511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6" name="Connecteur droit 12"/>
              <p:cNvCxnSpPr/>
              <p:nvPr/>
            </p:nvCxnSpPr>
            <p:spPr>
              <a:xfrm>
                <a:off x="22536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7" name="Connecteur droit 13"/>
              <p:cNvCxnSpPr/>
              <p:nvPr/>
            </p:nvCxnSpPr>
            <p:spPr>
              <a:xfrm>
                <a:off x="2656440" y="157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8" name="Connecteur droit 14"/>
              <p:cNvCxnSpPr/>
              <p:nvPr/>
            </p:nvCxnSpPr>
            <p:spPr>
              <a:xfrm>
                <a:off x="30589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199" name="Connecteur droit 15"/>
              <p:cNvCxnSpPr/>
              <p:nvPr/>
            </p:nvCxnSpPr>
            <p:spPr>
              <a:xfrm>
                <a:off x="34617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00" name="Connecteur droit 16"/>
              <p:cNvCxnSpPr/>
              <p:nvPr/>
            </p:nvCxnSpPr>
            <p:spPr>
              <a:xfrm>
                <a:off x="38642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201" name="Connecteur droit 17"/>
              <p:cNvCxnSpPr/>
              <p:nvPr/>
            </p:nvCxnSpPr>
            <p:spPr>
              <a:xfrm>
                <a:off x="42670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02" name="Connecteur droit 18"/>
              <p:cNvCxnSpPr/>
              <p:nvPr/>
            </p:nvCxnSpPr>
            <p:spPr>
              <a:xfrm>
                <a:off x="46695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03" name="Connecteur droit 19"/>
              <p:cNvCxnSpPr/>
              <p:nvPr/>
            </p:nvCxnSpPr>
            <p:spPr>
              <a:xfrm>
                <a:off x="50720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04" name="Connecteur droit 20"/>
              <p:cNvCxnSpPr/>
              <p:nvPr/>
            </p:nvCxnSpPr>
            <p:spPr>
              <a:xfrm>
                <a:off x="54748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05" name="Connecteur droit 21"/>
              <p:cNvCxnSpPr/>
              <p:nvPr/>
            </p:nvCxnSpPr>
            <p:spPr>
              <a:xfrm>
                <a:off x="58773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06" name="Connecteur droit 22"/>
              <p:cNvCxnSpPr/>
              <p:nvPr/>
            </p:nvCxnSpPr>
            <p:spPr>
              <a:xfrm>
                <a:off x="62802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07" name="Connecteur droit 23"/>
              <p:cNvCxnSpPr/>
              <p:nvPr/>
            </p:nvCxnSpPr>
            <p:spPr>
              <a:xfrm>
                <a:off x="6673680" y="158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08" name="Connecteur droit 24"/>
              <p:cNvCxnSpPr/>
              <p:nvPr/>
            </p:nvCxnSpPr>
            <p:spPr>
              <a:xfrm>
                <a:off x="70855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09" name="Connecteur droit 25"/>
              <p:cNvCxnSpPr/>
              <p:nvPr/>
            </p:nvCxnSpPr>
            <p:spPr>
              <a:xfrm>
                <a:off x="74880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10" name="Connecteur droit 26"/>
              <p:cNvCxnSpPr/>
              <p:nvPr/>
            </p:nvCxnSpPr>
            <p:spPr>
              <a:xfrm>
                <a:off x="78904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211" name="ZoneTexte 6"/>
            <p:cNvSpPr/>
            <p:nvPr/>
          </p:nvSpPr>
          <p:spPr>
            <a:xfrm>
              <a:off x="2253960" y="1080000"/>
              <a:ext cx="9529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4 100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2" name="ZoneTexte 7"/>
            <p:cNvSpPr/>
            <p:nvPr/>
          </p:nvSpPr>
          <p:spPr>
            <a:xfrm>
              <a:off x="6280200" y="1080000"/>
              <a:ext cx="9529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4 200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13" name="Connecteur droit 8"/>
            <p:cNvCxnSpPr/>
            <p:nvPr/>
          </p:nvCxnSpPr>
          <p:spPr>
            <a:xfrm>
              <a:off x="824400" y="216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214" name="ZoneTexte 27"/>
          <p:cNvSpPr/>
          <p:nvPr/>
        </p:nvSpPr>
        <p:spPr>
          <a:xfrm>
            <a:off x="1275840" y="120960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ZoneTexte 28"/>
          <p:cNvSpPr/>
          <p:nvPr/>
        </p:nvSpPr>
        <p:spPr>
          <a:xfrm>
            <a:off x="3716640" y="120960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"/>
          <p:cNvSpPr/>
          <p:nvPr/>
        </p:nvSpPr>
        <p:spPr>
          <a:xfrm>
            <a:off x="7920000" y="54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"/>
          <p:cNvSpPr/>
          <p:nvPr/>
        </p:nvSpPr>
        <p:spPr>
          <a:xfrm>
            <a:off x="7740000" y="378000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Titre 4"/>
          <p:cNvSpPr txBox="1"/>
          <p:nvPr/>
        </p:nvSpPr>
        <p:spPr>
          <a:xfrm>
            <a:off x="558000" y="3600360"/>
            <a:ext cx="532224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9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20" name="ZoneTexte 10"/>
              <p:cNvSpPr txBox="1"/>
              <p:nvPr/>
            </p:nvSpPr>
            <p:spPr>
              <a:xfrm>
                <a:off x="5760000" y="4500000"/>
                <a:ext cx="2350800" cy="144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…</m:t>
                        </m:r>
                      </m:num>
                      <m:den>
                        <m:r>
                          <m:t xml:space="preserve">…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223" name="Groupe 3"/>
          <p:cNvGrpSpPr/>
          <p:nvPr/>
        </p:nvGrpSpPr>
        <p:grpSpPr>
          <a:xfrm>
            <a:off x="824400" y="1080000"/>
            <a:ext cx="7230240" cy="1094760"/>
            <a:chOff x="824400" y="1080000"/>
            <a:chExt cx="7230240" cy="1094760"/>
          </a:xfrm>
        </p:grpSpPr>
        <p:grpSp>
          <p:nvGrpSpPr>
            <p:cNvPr id="224" name="Groupe 6"/>
            <p:cNvGrpSpPr/>
            <p:nvPr/>
          </p:nvGrpSpPr>
          <p:grpSpPr>
            <a:xfrm>
              <a:off x="1045800" y="1575000"/>
              <a:ext cx="6844680" cy="599760"/>
              <a:chOff x="1045800" y="1575000"/>
              <a:chExt cx="6844680" cy="599760"/>
            </a:xfrm>
          </p:grpSpPr>
          <p:cxnSp>
            <p:nvCxnSpPr>
              <p:cNvPr id="225" name="Connecteur droit 10"/>
              <p:cNvCxnSpPr/>
              <p:nvPr/>
            </p:nvCxnSpPr>
            <p:spPr>
              <a:xfrm>
                <a:off x="10458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26" name="Connecteur droit 11"/>
              <p:cNvCxnSpPr/>
              <p:nvPr/>
            </p:nvCxnSpPr>
            <p:spPr>
              <a:xfrm>
                <a:off x="14486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227" name="Connecteur droit 12"/>
              <p:cNvCxnSpPr/>
              <p:nvPr/>
            </p:nvCxnSpPr>
            <p:spPr>
              <a:xfrm>
                <a:off x="18511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28" name="Connecteur droit 13"/>
              <p:cNvCxnSpPr/>
              <p:nvPr/>
            </p:nvCxnSpPr>
            <p:spPr>
              <a:xfrm>
                <a:off x="22536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29" name="Connecteur droit 14"/>
              <p:cNvCxnSpPr/>
              <p:nvPr/>
            </p:nvCxnSpPr>
            <p:spPr>
              <a:xfrm>
                <a:off x="2656440" y="157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0" name="Connecteur droit 15"/>
              <p:cNvCxnSpPr/>
              <p:nvPr/>
            </p:nvCxnSpPr>
            <p:spPr>
              <a:xfrm>
                <a:off x="30589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1" name="Connecteur droit 16"/>
              <p:cNvCxnSpPr/>
              <p:nvPr/>
            </p:nvCxnSpPr>
            <p:spPr>
              <a:xfrm>
                <a:off x="34617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2" name="Connecteur droit 17"/>
              <p:cNvCxnSpPr/>
              <p:nvPr/>
            </p:nvCxnSpPr>
            <p:spPr>
              <a:xfrm>
                <a:off x="38642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233" name="Connecteur droit 18"/>
              <p:cNvCxnSpPr/>
              <p:nvPr/>
            </p:nvCxnSpPr>
            <p:spPr>
              <a:xfrm>
                <a:off x="42670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4" name="Connecteur droit 19"/>
              <p:cNvCxnSpPr/>
              <p:nvPr/>
            </p:nvCxnSpPr>
            <p:spPr>
              <a:xfrm>
                <a:off x="46695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5" name="Connecteur droit 20"/>
              <p:cNvCxnSpPr/>
              <p:nvPr/>
            </p:nvCxnSpPr>
            <p:spPr>
              <a:xfrm>
                <a:off x="50720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6" name="Connecteur droit 21"/>
              <p:cNvCxnSpPr/>
              <p:nvPr/>
            </p:nvCxnSpPr>
            <p:spPr>
              <a:xfrm>
                <a:off x="54748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7" name="Connecteur droit 22"/>
              <p:cNvCxnSpPr/>
              <p:nvPr/>
            </p:nvCxnSpPr>
            <p:spPr>
              <a:xfrm>
                <a:off x="58773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8" name="Connecteur droit 23"/>
              <p:cNvCxnSpPr/>
              <p:nvPr/>
            </p:nvCxnSpPr>
            <p:spPr>
              <a:xfrm>
                <a:off x="62802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39" name="Connecteur droit 24"/>
              <p:cNvCxnSpPr/>
              <p:nvPr/>
            </p:nvCxnSpPr>
            <p:spPr>
              <a:xfrm>
                <a:off x="6673680" y="158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0" name="Connecteur droit 25"/>
              <p:cNvCxnSpPr/>
              <p:nvPr/>
            </p:nvCxnSpPr>
            <p:spPr>
              <a:xfrm>
                <a:off x="70855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1" name="Connecteur droit 26"/>
              <p:cNvCxnSpPr/>
              <p:nvPr/>
            </p:nvCxnSpPr>
            <p:spPr>
              <a:xfrm>
                <a:off x="74880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42" name="Connecteur droit 27"/>
              <p:cNvCxnSpPr/>
              <p:nvPr/>
            </p:nvCxnSpPr>
            <p:spPr>
              <a:xfrm>
                <a:off x="78904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</p:grpSp>
        <p:sp>
          <p:nvSpPr>
            <p:cNvPr id="243" name="ZoneTexte 7"/>
            <p:cNvSpPr/>
            <p:nvPr/>
          </p:nvSpPr>
          <p:spPr>
            <a:xfrm>
              <a:off x="2253960" y="1080000"/>
              <a:ext cx="9529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4 100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4" name="ZoneTexte 8"/>
            <p:cNvSpPr/>
            <p:nvPr/>
          </p:nvSpPr>
          <p:spPr>
            <a:xfrm>
              <a:off x="6280200" y="1080000"/>
              <a:ext cx="9529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4 200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45" name="Connecteur droit 9"/>
            <p:cNvCxnSpPr/>
            <p:nvPr/>
          </p:nvCxnSpPr>
          <p:spPr>
            <a:xfrm>
              <a:off x="824400" y="216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246" name="ZoneTexte 28"/>
          <p:cNvSpPr/>
          <p:nvPr/>
        </p:nvSpPr>
        <p:spPr>
          <a:xfrm>
            <a:off x="1050480" y="1188000"/>
            <a:ext cx="9529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</a:rPr>
              <a:t>4 070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ZoneTexte 29"/>
          <p:cNvSpPr/>
          <p:nvPr/>
        </p:nvSpPr>
        <p:spPr>
          <a:xfrm>
            <a:off x="3470760" y="1127520"/>
            <a:ext cx="10260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</a:rPr>
              <a:t>4 130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"/>
          <p:cNvSpPr/>
          <p:nvPr/>
        </p:nvSpPr>
        <p:spPr>
          <a:xfrm>
            <a:off x="7920000" y="54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"/>
          <p:cNvSpPr/>
          <p:nvPr/>
        </p:nvSpPr>
        <p:spPr>
          <a:xfrm>
            <a:off x="7740000" y="378000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51" name="ZoneTexte 11"/>
              <p:cNvSpPr txBox="1"/>
              <p:nvPr/>
            </p:nvSpPr>
            <p:spPr>
              <a:xfrm>
                <a:off x="5760000" y="4500000"/>
                <a:ext cx="2122200" cy="144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6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grpSp>
        <p:nvGrpSpPr>
          <p:cNvPr id="252" name="Groupe 9"/>
          <p:cNvGrpSpPr/>
          <p:nvPr/>
        </p:nvGrpSpPr>
        <p:grpSpPr>
          <a:xfrm>
            <a:off x="1440000" y="4320000"/>
            <a:ext cx="3439800" cy="687600"/>
            <a:chOff x="1440000" y="4320000"/>
            <a:chExt cx="3439800" cy="687600"/>
          </a:xfrm>
        </p:grpSpPr>
        <p:sp>
          <p:nvSpPr>
            <p:cNvPr id="253" name="Rectangle 1"/>
            <p:cNvSpPr/>
            <p:nvPr/>
          </p:nvSpPr>
          <p:spPr>
            <a:xfrm>
              <a:off x="1440000" y="4320000"/>
              <a:ext cx="687600" cy="687600"/>
            </a:xfrm>
            <a:prstGeom prst="rect">
              <a:avLst/>
            </a:prstGeom>
            <a:solidFill>
              <a:srgbClr val="ff99ff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254" name="Rectangle 2"/>
            <p:cNvSpPr/>
            <p:nvPr/>
          </p:nvSpPr>
          <p:spPr>
            <a:xfrm>
              <a:off x="2127960" y="4320000"/>
              <a:ext cx="687600" cy="687600"/>
            </a:xfrm>
            <a:prstGeom prst="rect">
              <a:avLst/>
            </a:prstGeom>
            <a:solidFill>
              <a:srgbClr val="ff99ff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255" name="Rectangle 3"/>
            <p:cNvSpPr/>
            <p:nvPr/>
          </p:nvSpPr>
          <p:spPr>
            <a:xfrm>
              <a:off x="2815920" y="4320000"/>
              <a:ext cx="687600" cy="687600"/>
            </a:xfrm>
            <a:prstGeom prst="rect">
              <a:avLst/>
            </a:prstGeom>
            <a:solidFill>
              <a:srgbClr val="ff99ff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256" name="Rectangle 10"/>
            <p:cNvSpPr/>
            <p:nvPr/>
          </p:nvSpPr>
          <p:spPr>
            <a:xfrm>
              <a:off x="3504240" y="4320000"/>
              <a:ext cx="687600" cy="687600"/>
            </a:xfrm>
            <a:prstGeom prst="rect">
              <a:avLst/>
            </a:prstGeom>
            <a:solidFill>
              <a:srgbClr val="ff99ff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257" name="Rectangle 11"/>
            <p:cNvSpPr/>
            <p:nvPr/>
          </p:nvSpPr>
          <p:spPr>
            <a:xfrm>
              <a:off x="4192200" y="4320000"/>
              <a:ext cx="687600" cy="687600"/>
            </a:xfrm>
            <a:prstGeom prst="rect">
              <a:avLst/>
            </a:prstGeom>
            <a:solidFill>
              <a:srgbClr val="ff99ff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258" name="Groupe 20"/>
          <p:cNvGrpSpPr/>
          <p:nvPr/>
        </p:nvGrpSpPr>
        <p:grpSpPr>
          <a:xfrm>
            <a:off x="1461960" y="5420160"/>
            <a:ext cx="3439440" cy="687600"/>
            <a:chOff x="1461960" y="5420160"/>
            <a:chExt cx="3439440" cy="687600"/>
          </a:xfrm>
        </p:grpSpPr>
        <p:sp>
          <p:nvSpPr>
            <p:cNvPr id="259" name="Rectangle 21"/>
            <p:cNvSpPr/>
            <p:nvPr/>
          </p:nvSpPr>
          <p:spPr>
            <a:xfrm>
              <a:off x="1461960" y="5420160"/>
              <a:ext cx="687600" cy="687600"/>
            </a:xfrm>
            <a:prstGeom prst="rect">
              <a:avLst/>
            </a:prstGeom>
            <a:solidFill>
              <a:srgbClr val="ff99ff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260" name="Rectangle 22"/>
            <p:cNvSpPr/>
            <p:nvPr/>
          </p:nvSpPr>
          <p:spPr>
            <a:xfrm>
              <a:off x="2149920" y="5420160"/>
              <a:ext cx="687600" cy="6876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261" name="Rectangle 23"/>
            <p:cNvSpPr/>
            <p:nvPr/>
          </p:nvSpPr>
          <p:spPr>
            <a:xfrm>
              <a:off x="2837880" y="5420160"/>
              <a:ext cx="687600" cy="6876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262" name="Rectangle 24"/>
            <p:cNvSpPr/>
            <p:nvPr/>
          </p:nvSpPr>
          <p:spPr>
            <a:xfrm>
              <a:off x="3525840" y="5420160"/>
              <a:ext cx="687600" cy="6876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263" name="Rectangle 25"/>
            <p:cNvSpPr/>
            <p:nvPr/>
          </p:nvSpPr>
          <p:spPr>
            <a:xfrm>
              <a:off x="4213800" y="5420160"/>
              <a:ext cx="687600" cy="6876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" dur="indefinite" restart="never" nodeType="tmRoot">
          <p:childTnLst>
            <p:seq>
              <p:cTn id="26" dur="indefinite" nodeType="mainSeq">
                <p:childTnLst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" dur="500"/>
                                        <p:tgtEl>
                                          <p:spTgt spid="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Nomme le nombre et écris le suivant.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266" name="Groupe 4"/>
          <p:cNvGrpSpPr/>
          <p:nvPr/>
        </p:nvGrpSpPr>
        <p:grpSpPr>
          <a:xfrm>
            <a:off x="824400" y="1080000"/>
            <a:ext cx="7230240" cy="1094760"/>
            <a:chOff x="824400" y="1080000"/>
            <a:chExt cx="7230240" cy="1094760"/>
          </a:xfrm>
        </p:grpSpPr>
        <p:grpSp>
          <p:nvGrpSpPr>
            <p:cNvPr id="267" name="Groupe 5"/>
            <p:cNvGrpSpPr/>
            <p:nvPr/>
          </p:nvGrpSpPr>
          <p:grpSpPr>
            <a:xfrm>
              <a:off x="1045800" y="1575000"/>
              <a:ext cx="6844680" cy="599760"/>
              <a:chOff x="1045800" y="1575000"/>
              <a:chExt cx="6844680" cy="599760"/>
            </a:xfrm>
          </p:grpSpPr>
          <p:cxnSp>
            <p:nvCxnSpPr>
              <p:cNvPr id="268" name="Connecteur droit 9"/>
              <p:cNvCxnSpPr/>
              <p:nvPr/>
            </p:nvCxnSpPr>
            <p:spPr>
              <a:xfrm>
                <a:off x="10458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69" name="Connecteur droit 10"/>
              <p:cNvCxnSpPr/>
              <p:nvPr/>
            </p:nvCxnSpPr>
            <p:spPr>
              <a:xfrm>
                <a:off x="14486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70" name="Connecteur droit 11"/>
              <p:cNvCxnSpPr/>
              <p:nvPr/>
            </p:nvCxnSpPr>
            <p:spPr>
              <a:xfrm>
                <a:off x="18511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71" name="Connecteur droit 12"/>
              <p:cNvCxnSpPr/>
              <p:nvPr/>
            </p:nvCxnSpPr>
            <p:spPr>
              <a:xfrm>
                <a:off x="22536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72" name="Connecteur droit 13"/>
              <p:cNvCxnSpPr/>
              <p:nvPr/>
            </p:nvCxnSpPr>
            <p:spPr>
              <a:xfrm>
                <a:off x="2656440" y="157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73" name="Connecteur droit 14"/>
              <p:cNvCxnSpPr/>
              <p:nvPr/>
            </p:nvCxnSpPr>
            <p:spPr>
              <a:xfrm>
                <a:off x="30589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74" name="Connecteur droit 15"/>
              <p:cNvCxnSpPr/>
              <p:nvPr/>
            </p:nvCxnSpPr>
            <p:spPr>
              <a:xfrm>
                <a:off x="34617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75" name="Connecteur droit 16"/>
              <p:cNvCxnSpPr/>
              <p:nvPr/>
            </p:nvCxnSpPr>
            <p:spPr>
              <a:xfrm>
                <a:off x="38642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76" name="Connecteur droit 17"/>
              <p:cNvCxnSpPr/>
              <p:nvPr/>
            </p:nvCxnSpPr>
            <p:spPr>
              <a:xfrm>
                <a:off x="42670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77" name="Connecteur droit 18"/>
              <p:cNvCxnSpPr/>
              <p:nvPr/>
            </p:nvCxnSpPr>
            <p:spPr>
              <a:xfrm>
                <a:off x="46695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78" name="Connecteur droit 19"/>
              <p:cNvCxnSpPr/>
              <p:nvPr/>
            </p:nvCxnSpPr>
            <p:spPr>
              <a:xfrm>
                <a:off x="50720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79" name="Connecteur droit 20"/>
              <p:cNvCxnSpPr/>
              <p:nvPr/>
            </p:nvCxnSpPr>
            <p:spPr>
              <a:xfrm>
                <a:off x="54748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280" name="Connecteur droit 21"/>
              <p:cNvCxnSpPr/>
              <p:nvPr/>
            </p:nvCxnSpPr>
            <p:spPr>
              <a:xfrm>
                <a:off x="58773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81" name="Connecteur droit 22"/>
              <p:cNvCxnSpPr/>
              <p:nvPr/>
            </p:nvCxnSpPr>
            <p:spPr>
              <a:xfrm>
                <a:off x="62802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82" name="Connecteur droit 23"/>
              <p:cNvCxnSpPr/>
              <p:nvPr/>
            </p:nvCxnSpPr>
            <p:spPr>
              <a:xfrm>
                <a:off x="6673680" y="158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83" name="Connecteur droit 24"/>
              <p:cNvCxnSpPr/>
              <p:nvPr/>
            </p:nvCxnSpPr>
            <p:spPr>
              <a:xfrm>
                <a:off x="70855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84" name="Connecteur droit 25"/>
              <p:cNvCxnSpPr/>
              <p:nvPr/>
            </p:nvCxnSpPr>
            <p:spPr>
              <a:xfrm>
                <a:off x="74880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285" name="Connecteur droit 26"/>
              <p:cNvCxnSpPr/>
              <p:nvPr/>
            </p:nvCxnSpPr>
            <p:spPr>
              <a:xfrm>
                <a:off x="78904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</p:grpSp>
        <p:sp>
          <p:nvSpPr>
            <p:cNvPr id="286" name="ZoneTexte 6"/>
            <p:cNvSpPr/>
            <p:nvPr/>
          </p:nvSpPr>
          <p:spPr>
            <a:xfrm>
              <a:off x="2253960" y="1080000"/>
              <a:ext cx="9529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6 500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87" name="ZoneTexte 7"/>
            <p:cNvSpPr/>
            <p:nvPr/>
          </p:nvSpPr>
          <p:spPr>
            <a:xfrm>
              <a:off x="6280200" y="1080000"/>
              <a:ext cx="9529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6 600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88" name="Connecteur droit 8"/>
            <p:cNvCxnSpPr/>
            <p:nvPr/>
          </p:nvCxnSpPr>
          <p:spPr>
            <a:xfrm>
              <a:off x="824400" y="216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289" name="ZoneTexte 27"/>
          <p:cNvSpPr/>
          <p:nvPr/>
        </p:nvSpPr>
        <p:spPr>
          <a:xfrm>
            <a:off x="5304600" y="118692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ZoneTexte 28"/>
          <p:cNvSpPr/>
          <p:nvPr/>
        </p:nvSpPr>
        <p:spPr>
          <a:xfrm>
            <a:off x="7680600" y="1087560"/>
            <a:ext cx="4021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"/>
          <p:cNvSpPr/>
          <p:nvPr/>
        </p:nvSpPr>
        <p:spPr>
          <a:xfrm>
            <a:off x="7920000" y="54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"/>
          <p:cNvSpPr/>
          <p:nvPr/>
        </p:nvSpPr>
        <p:spPr>
          <a:xfrm>
            <a:off x="7740000" y="378000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Titre 5"/>
          <p:cNvSpPr txBox="1"/>
          <p:nvPr/>
        </p:nvSpPr>
        <p:spPr>
          <a:xfrm>
            <a:off x="558000" y="3600360"/>
            <a:ext cx="532224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4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95" name="ZoneTexte 13"/>
              <p:cNvSpPr txBox="1"/>
              <p:nvPr/>
            </p:nvSpPr>
            <p:spPr>
              <a:xfrm>
                <a:off x="5760000" y="4500000"/>
                <a:ext cx="2361600" cy="144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6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…</m:t>
                        </m:r>
                      </m:num>
                      <m:den>
                        <m:r>
                          <m:t xml:space="preserve">…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298" name="Groupe 3"/>
          <p:cNvGrpSpPr/>
          <p:nvPr/>
        </p:nvGrpSpPr>
        <p:grpSpPr>
          <a:xfrm>
            <a:off x="824400" y="1080000"/>
            <a:ext cx="7230240" cy="1094760"/>
            <a:chOff x="824400" y="1080000"/>
            <a:chExt cx="7230240" cy="1094760"/>
          </a:xfrm>
        </p:grpSpPr>
        <p:grpSp>
          <p:nvGrpSpPr>
            <p:cNvPr id="299" name="Groupe 6"/>
            <p:cNvGrpSpPr/>
            <p:nvPr/>
          </p:nvGrpSpPr>
          <p:grpSpPr>
            <a:xfrm>
              <a:off x="1045800" y="1575000"/>
              <a:ext cx="6844680" cy="599760"/>
              <a:chOff x="1045800" y="1575000"/>
              <a:chExt cx="6844680" cy="599760"/>
            </a:xfrm>
          </p:grpSpPr>
          <p:cxnSp>
            <p:nvCxnSpPr>
              <p:cNvPr id="300" name="Connecteur droit 10"/>
              <p:cNvCxnSpPr/>
              <p:nvPr/>
            </p:nvCxnSpPr>
            <p:spPr>
              <a:xfrm>
                <a:off x="10458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1" name="Connecteur droit 11"/>
              <p:cNvCxnSpPr/>
              <p:nvPr/>
            </p:nvCxnSpPr>
            <p:spPr>
              <a:xfrm>
                <a:off x="14486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2" name="Connecteur droit 12"/>
              <p:cNvCxnSpPr/>
              <p:nvPr/>
            </p:nvCxnSpPr>
            <p:spPr>
              <a:xfrm>
                <a:off x="18511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3" name="Connecteur droit 13"/>
              <p:cNvCxnSpPr/>
              <p:nvPr/>
            </p:nvCxnSpPr>
            <p:spPr>
              <a:xfrm>
                <a:off x="22536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4" name="Connecteur droit 14"/>
              <p:cNvCxnSpPr/>
              <p:nvPr/>
            </p:nvCxnSpPr>
            <p:spPr>
              <a:xfrm>
                <a:off x="2656440" y="1575000"/>
                <a:ext cx="360" cy="59364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5" name="Connecteur droit 15"/>
              <p:cNvCxnSpPr/>
              <p:nvPr/>
            </p:nvCxnSpPr>
            <p:spPr>
              <a:xfrm>
                <a:off x="30589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6" name="Connecteur droit 16"/>
              <p:cNvCxnSpPr/>
              <p:nvPr/>
            </p:nvCxnSpPr>
            <p:spPr>
              <a:xfrm>
                <a:off x="34617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7" name="Connecteur droit 17"/>
              <p:cNvCxnSpPr/>
              <p:nvPr/>
            </p:nvCxnSpPr>
            <p:spPr>
              <a:xfrm>
                <a:off x="38642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8" name="Connecteur droit 18"/>
              <p:cNvCxnSpPr/>
              <p:nvPr/>
            </p:nvCxnSpPr>
            <p:spPr>
              <a:xfrm>
                <a:off x="42670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09" name="Connecteur droit 19"/>
              <p:cNvCxnSpPr/>
              <p:nvPr/>
            </p:nvCxnSpPr>
            <p:spPr>
              <a:xfrm>
                <a:off x="46695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10" name="Connecteur droit 20"/>
              <p:cNvCxnSpPr/>
              <p:nvPr/>
            </p:nvCxnSpPr>
            <p:spPr>
              <a:xfrm>
                <a:off x="507204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11" name="Connecteur droit 21"/>
              <p:cNvCxnSpPr/>
              <p:nvPr/>
            </p:nvCxnSpPr>
            <p:spPr>
              <a:xfrm>
                <a:off x="54748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  <p:cxnSp>
            <p:nvCxnSpPr>
              <p:cNvPr id="312" name="Connecteur droit 22"/>
              <p:cNvCxnSpPr/>
              <p:nvPr/>
            </p:nvCxnSpPr>
            <p:spPr>
              <a:xfrm>
                <a:off x="587736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13" name="Connecteur droit 23"/>
              <p:cNvCxnSpPr/>
              <p:nvPr/>
            </p:nvCxnSpPr>
            <p:spPr>
              <a:xfrm>
                <a:off x="62802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14" name="Connecteur droit 24"/>
              <p:cNvCxnSpPr/>
              <p:nvPr/>
            </p:nvCxnSpPr>
            <p:spPr>
              <a:xfrm>
                <a:off x="6673680" y="1581840"/>
                <a:ext cx="360" cy="5932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15" name="Connecteur droit 25"/>
              <p:cNvCxnSpPr/>
              <p:nvPr/>
            </p:nvCxnSpPr>
            <p:spPr>
              <a:xfrm>
                <a:off x="708552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16" name="Connecteur droit 26"/>
              <p:cNvCxnSpPr/>
              <p:nvPr/>
            </p:nvCxnSpPr>
            <p:spPr>
              <a:xfrm>
                <a:off x="748800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</a:ln>
            </p:spPr>
          </p:cxnSp>
          <p:cxnSp>
            <p:nvCxnSpPr>
              <p:cNvPr id="317" name="Connecteur droit 27"/>
              <p:cNvCxnSpPr/>
              <p:nvPr/>
            </p:nvCxnSpPr>
            <p:spPr>
              <a:xfrm>
                <a:off x="7890480" y="1712160"/>
                <a:ext cx="360" cy="456480"/>
              </a:xfrm>
              <a:prstGeom prst="straightConnector1">
                <a:avLst/>
              </a:prstGeom>
              <a:ln w="19050">
                <a:solidFill>
                  <a:srgbClr val="00b0f0"/>
                </a:solidFill>
              </a:ln>
            </p:spPr>
          </p:cxnSp>
        </p:grpSp>
        <p:sp>
          <p:nvSpPr>
            <p:cNvPr id="318" name="ZoneTexte 7"/>
            <p:cNvSpPr/>
            <p:nvPr/>
          </p:nvSpPr>
          <p:spPr>
            <a:xfrm>
              <a:off x="2253960" y="1080000"/>
              <a:ext cx="9529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6 500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19" name="ZoneTexte 8"/>
            <p:cNvSpPr/>
            <p:nvPr/>
          </p:nvSpPr>
          <p:spPr>
            <a:xfrm>
              <a:off x="6280200" y="1080000"/>
              <a:ext cx="9529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6 600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320" name="Connecteur droit 9"/>
            <p:cNvCxnSpPr/>
            <p:nvPr/>
          </p:nvCxnSpPr>
          <p:spPr>
            <a:xfrm>
              <a:off x="824400" y="2168280"/>
              <a:ext cx="7230600" cy="684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321" name="ZoneTexte 28"/>
          <p:cNvSpPr/>
          <p:nvPr/>
        </p:nvSpPr>
        <p:spPr>
          <a:xfrm>
            <a:off x="5081400" y="1127520"/>
            <a:ext cx="8841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</a:rPr>
              <a:t>6 570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2" name="ZoneTexte 29"/>
          <p:cNvSpPr/>
          <p:nvPr/>
        </p:nvSpPr>
        <p:spPr>
          <a:xfrm>
            <a:off x="7470360" y="1096560"/>
            <a:ext cx="8672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70c0"/>
                </a:solidFill>
                <a:latin typeface="Calibri"/>
              </a:rPr>
              <a:t>6 630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3" name=""/>
          <p:cNvSpPr/>
          <p:nvPr/>
        </p:nvSpPr>
        <p:spPr>
          <a:xfrm>
            <a:off x="7920000" y="54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4" name=""/>
          <p:cNvSpPr/>
          <p:nvPr/>
        </p:nvSpPr>
        <p:spPr>
          <a:xfrm>
            <a:off x="7740000" y="378000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5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326" name="ZoneTexte 14"/>
              <p:cNvSpPr txBox="1"/>
              <p:nvPr/>
            </p:nvSpPr>
            <p:spPr>
              <a:xfrm>
                <a:off x="5760000" y="4500000"/>
                <a:ext cx="2441880" cy="144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t xml:space="preserve">+</m:t>
                    </m:r>
                    <m:f>
                      <m:num>
                        <m:r>
                          <m:t xml:space="preserve">6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14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grpSp>
        <p:nvGrpSpPr>
          <p:cNvPr id="327" name="Groupe 10"/>
          <p:cNvGrpSpPr/>
          <p:nvPr/>
        </p:nvGrpSpPr>
        <p:grpSpPr>
          <a:xfrm>
            <a:off x="1630800" y="3780000"/>
            <a:ext cx="1184400" cy="2641680"/>
            <a:chOff x="1630800" y="3780000"/>
            <a:chExt cx="1184400" cy="2641680"/>
          </a:xfrm>
        </p:grpSpPr>
        <p:sp>
          <p:nvSpPr>
            <p:cNvPr id="328" name="Rectangle 14"/>
            <p:cNvSpPr/>
            <p:nvPr/>
          </p:nvSpPr>
          <p:spPr>
            <a:xfrm rot="5400000">
              <a:off x="2058120" y="4013280"/>
              <a:ext cx="329760" cy="1184400"/>
            </a:xfrm>
            <a:prstGeom prst="rect">
              <a:avLst/>
            </a:prstGeom>
            <a:solidFill>
              <a:srgbClr val="ff9966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329" name="Rectangle 15"/>
            <p:cNvSpPr/>
            <p:nvPr/>
          </p:nvSpPr>
          <p:spPr>
            <a:xfrm rot="5400000">
              <a:off x="2058120" y="4343400"/>
              <a:ext cx="329760" cy="1184400"/>
            </a:xfrm>
            <a:prstGeom prst="rect">
              <a:avLst/>
            </a:prstGeom>
            <a:solidFill>
              <a:srgbClr val="ff9966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330" name="Rectangle 16"/>
            <p:cNvSpPr/>
            <p:nvPr/>
          </p:nvSpPr>
          <p:spPr>
            <a:xfrm rot="5400000">
              <a:off x="2058120" y="4673880"/>
              <a:ext cx="329760" cy="1184400"/>
            </a:xfrm>
            <a:prstGeom prst="rect">
              <a:avLst/>
            </a:prstGeom>
            <a:solidFill>
              <a:srgbClr val="ff9966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331" name="Rectangle 17"/>
            <p:cNvSpPr/>
            <p:nvPr/>
          </p:nvSpPr>
          <p:spPr>
            <a:xfrm rot="5400000">
              <a:off x="2058120" y="5004000"/>
              <a:ext cx="329760" cy="1184400"/>
            </a:xfrm>
            <a:prstGeom prst="rect">
              <a:avLst/>
            </a:prstGeom>
            <a:solidFill>
              <a:srgbClr val="ff9966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332" name="Rectangle 18"/>
            <p:cNvSpPr/>
            <p:nvPr/>
          </p:nvSpPr>
          <p:spPr>
            <a:xfrm rot="5400000">
              <a:off x="2058120" y="5334480"/>
              <a:ext cx="329760" cy="1184400"/>
            </a:xfrm>
            <a:prstGeom prst="rect">
              <a:avLst/>
            </a:prstGeom>
            <a:solidFill>
              <a:srgbClr val="ff9966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333" name="Rectangle 19"/>
            <p:cNvSpPr/>
            <p:nvPr/>
          </p:nvSpPr>
          <p:spPr>
            <a:xfrm rot="5400000">
              <a:off x="2058120" y="5664600"/>
              <a:ext cx="329760" cy="1184400"/>
            </a:xfrm>
            <a:prstGeom prst="rect">
              <a:avLst/>
            </a:prstGeom>
            <a:solidFill>
              <a:srgbClr val="ff9966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334" name="Rectangle 20"/>
            <p:cNvSpPr/>
            <p:nvPr/>
          </p:nvSpPr>
          <p:spPr>
            <a:xfrm rot="5400000">
              <a:off x="2058120" y="3352680"/>
              <a:ext cx="329760" cy="1184400"/>
            </a:xfrm>
            <a:prstGeom prst="rect">
              <a:avLst/>
            </a:prstGeom>
            <a:solidFill>
              <a:srgbClr val="ff9966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335" name="Rectangle 26"/>
            <p:cNvSpPr/>
            <p:nvPr/>
          </p:nvSpPr>
          <p:spPr>
            <a:xfrm rot="5400000">
              <a:off x="2058120" y="3682800"/>
              <a:ext cx="329760" cy="1184400"/>
            </a:xfrm>
            <a:prstGeom prst="rect">
              <a:avLst/>
            </a:prstGeom>
            <a:solidFill>
              <a:srgbClr val="ff9966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  <p:grpSp>
        <p:nvGrpSpPr>
          <p:cNvPr id="336" name="Groupe 14"/>
          <p:cNvGrpSpPr/>
          <p:nvPr/>
        </p:nvGrpSpPr>
        <p:grpSpPr>
          <a:xfrm>
            <a:off x="3543480" y="3780000"/>
            <a:ext cx="1184400" cy="2641680"/>
            <a:chOff x="3543480" y="3780000"/>
            <a:chExt cx="1184400" cy="2641680"/>
          </a:xfrm>
        </p:grpSpPr>
        <p:sp>
          <p:nvSpPr>
            <p:cNvPr id="337" name="Rectangle 27"/>
            <p:cNvSpPr/>
            <p:nvPr/>
          </p:nvSpPr>
          <p:spPr>
            <a:xfrm rot="5400000">
              <a:off x="3970800" y="4013280"/>
              <a:ext cx="329760" cy="1184400"/>
            </a:xfrm>
            <a:prstGeom prst="rect">
              <a:avLst/>
            </a:prstGeom>
            <a:solidFill>
              <a:srgbClr val="ff9966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338" name="Rectangle 28"/>
            <p:cNvSpPr/>
            <p:nvPr/>
          </p:nvSpPr>
          <p:spPr>
            <a:xfrm rot="5400000">
              <a:off x="3970800" y="4343400"/>
              <a:ext cx="329760" cy="1184400"/>
            </a:xfrm>
            <a:prstGeom prst="rect">
              <a:avLst/>
            </a:prstGeom>
            <a:solidFill>
              <a:srgbClr val="ff9966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339" name="Rectangle 29"/>
            <p:cNvSpPr/>
            <p:nvPr/>
          </p:nvSpPr>
          <p:spPr>
            <a:xfrm rot="5400000">
              <a:off x="3970800" y="4673880"/>
              <a:ext cx="329760" cy="1184400"/>
            </a:xfrm>
            <a:prstGeom prst="rect">
              <a:avLst/>
            </a:prstGeom>
            <a:solidFill>
              <a:srgbClr val="ff9966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340" name="Rectangle 30"/>
            <p:cNvSpPr/>
            <p:nvPr/>
          </p:nvSpPr>
          <p:spPr>
            <a:xfrm rot="5400000">
              <a:off x="3970800" y="5004000"/>
              <a:ext cx="329760" cy="1184400"/>
            </a:xfrm>
            <a:prstGeom prst="rect">
              <a:avLst/>
            </a:prstGeom>
            <a:solidFill>
              <a:srgbClr val="ff9966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341" name="Rectangle 31"/>
            <p:cNvSpPr/>
            <p:nvPr/>
          </p:nvSpPr>
          <p:spPr>
            <a:xfrm rot="5400000">
              <a:off x="3970800" y="5334480"/>
              <a:ext cx="329760" cy="1184400"/>
            </a:xfrm>
            <a:prstGeom prst="rect">
              <a:avLst/>
            </a:prstGeom>
            <a:solidFill>
              <a:srgbClr val="ff9966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342" name="Rectangle 32"/>
            <p:cNvSpPr/>
            <p:nvPr/>
          </p:nvSpPr>
          <p:spPr>
            <a:xfrm rot="5400000">
              <a:off x="3970800" y="5664600"/>
              <a:ext cx="329760" cy="1184400"/>
            </a:xfrm>
            <a:prstGeom prst="rect">
              <a:avLst/>
            </a:prstGeom>
            <a:solidFill>
              <a:srgbClr val="ff9966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343" name="Rectangle 33"/>
            <p:cNvSpPr/>
            <p:nvPr/>
          </p:nvSpPr>
          <p:spPr>
            <a:xfrm rot="5400000">
              <a:off x="3970800" y="3352680"/>
              <a:ext cx="329760" cy="11844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344" name="Rectangle 34"/>
            <p:cNvSpPr/>
            <p:nvPr/>
          </p:nvSpPr>
          <p:spPr>
            <a:xfrm rot="5400000">
              <a:off x="3970800" y="3682800"/>
              <a:ext cx="329760" cy="11844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7" dur="indefinite" restart="never" nodeType="tmRoot">
          <p:childTnLst>
            <p:seq>
              <p:cTn id="38" dur="indefinite" nodeType="mainSeq">
                <p:childTnLst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8" dur="500"/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19</TotalTime>
  <Application>LibreOffice/7.4.3.2$Windows_X86_64 LibreOffice_project/1048a8393ae2eeec98dff31b5c133c5f1d08b890</Application>
  <AppVersion>15.0000</AppVersion>
  <Words>157</Words>
  <Paragraphs>73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2025-10-21T16:25:38Z</dcterms:modified>
  <cp:revision>36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13</vt:i4>
  </property>
</Properties>
</file>